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63"/>
  </p:notesMasterIdLst>
  <p:sldIdLst>
    <p:sldId id="257" r:id="rId4"/>
    <p:sldId id="291" r:id="rId5"/>
    <p:sldId id="292" r:id="rId6"/>
    <p:sldId id="279" r:id="rId7"/>
    <p:sldId id="280" r:id="rId8"/>
    <p:sldId id="315" r:id="rId9"/>
    <p:sldId id="316" r:id="rId10"/>
    <p:sldId id="269" r:id="rId11"/>
    <p:sldId id="270" r:id="rId12"/>
    <p:sldId id="283" r:id="rId13"/>
    <p:sldId id="284" r:id="rId14"/>
    <p:sldId id="293" r:id="rId15"/>
    <p:sldId id="294" r:id="rId16"/>
    <p:sldId id="298" r:id="rId17"/>
    <p:sldId id="297" r:id="rId18"/>
    <p:sldId id="287" r:id="rId19"/>
    <p:sldId id="288" r:id="rId20"/>
    <p:sldId id="273" r:id="rId21"/>
    <p:sldId id="274" r:id="rId22"/>
    <p:sldId id="321" r:id="rId23"/>
    <p:sldId id="322" r:id="rId24"/>
    <p:sldId id="317" r:id="rId25"/>
    <p:sldId id="318" r:id="rId26"/>
    <p:sldId id="313" r:id="rId27"/>
    <p:sldId id="314" r:id="rId28"/>
    <p:sldId id="275" r:id="rId29"/>
    <p:sldId id="276" r:id="rId30"/>
    <p:sldId id="319" r:id="rId31"/>
    <p:sldId id="320" r:id="rId32"/>
    <p:sldId id="309" r:id="rId33"/>
    <p:sldId id="310" r:id="rId34"/>
    <p:sldId id="277" r:id="rId35"/>
    <p:sldId id="278" r:id="rId36"/>
    <p:sldId id="325" r:id="rId37"/>
    <p:sldId id="326" r:id="rId38"/>
    <p:sldId id="285" r:id="rId39"/>
    <p:sldId id="286" r:id="rId40"/>
    <p:sldId id="301" r:id="rId41"/>
    <p:sldId id="304" r:id="rId42"/>
    <p:sldId id="303" r:id="rId43"/>
    <p:sldId id="302" r:id="rId44"/>
    <p:sldId id="311" r:id="rId45"/>
    <p:sldId id="312" r:id="rId46"/>
    <p:sldId id="307" r:id="rId47"/>
    <p:sldId id="308" r:id="rId48"/>
    <p:sldId id="289" r:id="rId49"/>
    <p:sldId id="290" r:id="rId50"/>
    <p:sldId id="299" r:id="rId51"/>
    <p:sldId id="300" r:id="rId52"/>
    <p:sldId id="323" r:id="rId53"/>
    <p:sldId id="324" r:id="rId54"/>
    <p:sldId id="271" r:id="rId55"/>
    <p:sldId id="272" r:id="rId56"/>
    <p:sldId id="295" r:id="rId57"/>
    <p:sldId id="296" r:id="rId58"/>
    <p:sldId id="281" r:id="rId59"/>
    <p:sldId id="282" r:id="rId60"/>
    <p:sldId id="305" r:id="rId61"/>
    <p:sldId id="306" r:id="rId6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94660"/>
  </p:normalViewPr>
  <p:slideViewPr>
    <p:cSldViewPr>
      <p:cViewPr varScale="1">
        <p:scale>
          <a:sx n="50" d="100"/>
          <a:sy n="50" d="100"/>
        </p:scale>
        <p:origin x="-859" y="-77"/>
      </p:cViewPr>
      <p:guideLst>
        <p:guide orient="horz" pos="2160"/>
        <p:guide pos="2880"/>
      </p:guideLst>
    </p:cSldViewPr>
  </p:slideViewPr>
  <p:notesTextViewPr>
    <p:cViewPr>
      <p:scale>
        <a:sx n="100" d="100"/>
        <a:sy n="100" d="100"/>
      </p:scale>
      <p:origin x="0" y="0"/>
    </p:cViewPr>
  </p:notesTextViewPr>
  <p:sorterViewPr>
    <p:cViewPr>
      <p:scale>
        <a:sx n="20" d="100"/>
        <a:sy n="20" d="100"/>
      </p:scale>
      <p:origin x="0" y="0"/>
    </p:cViewPr>
  </p:sorter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3.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slide" Target="slides/slide39.xml"/><Relationship Id="rId47" Type="http://schemas.openxmlformats.org/officeDocument/2006/relationships/slide" Target="slides/slide44.xml"/><Relationship Id="rId50" Type="http://schemas.openxmlformats.org/officeDocument/2006/relationships/slide" Target="slides/slide47.xml"/><Relationship Id="rId55" Type="http://schemas.openxmlformats.org/officeDocument/2006/relationships/slide" Target="slides/slide52.xml"/><Relationship Id="rId63" Type="http://schemas.openxmlformats.org/officeDocument/2006/relationships/notesMaster" Target="notesMasters/notesMaster1.xml"/><Relationship Id="rId7" Type="http://schemas.openxmlformats.org/officeDocument/2006/relationships/slide" Target="slides/slide4.xml"/><Relationship Id="rId2" Type="http://schemas.openxmlformats.org/officeDocument/2006/relationships/slideMaster" Target="slideMasters/slideMaster1.xml"/><Relationship Id="rId16" Type="http://schemas.openxmlformats.org/officeDocument/2006/relationships/slide" Target="slides/slide13.xml"/><Relationship Id="rId29" Type="http://schemas.openxmlformats.org/officeDocument/2006/relationships/slide" Target="slides/slide26.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slide" Target="slides/slide37.xml"/><Relationship Id="rId45" Type="http://schemas.openxmlformats.org/officeDocument/2006/relationships/slide" Target="slides/slide42.xml"/><Relationship Id="rId53" Type="http://schemas.openxmlformats.org/officeDocument/2006/relationships/slide" Target="slides/slide50.xml"/><Relationship Id="rId58" Type="http://schemas.openxmlformats.org/officeDocument/2006/relationships/slide" Target="slides/slide55.xml"/><Relationship Id="rId66" Type="http://schemas.openxmlformats.org/officeDocument/2006/relationships/theme" Target="theme/theme1.xml"/><Relationship Id="rId5" Type="http://schemas.openxmlformats.org/officeDocument/2006/relationships/slide" Target="slides/slide2.xml"/><Relationship Id="rId61" Type="http://schemas.openxmlformats.org/officeDocument/2006/relationships/slide" Target="slides/slide58.xml"/><Relationship Id="rId19" Type="http://schemas.openxmlformats.org/officeDocument/2006/relationships/slide" Target="slides/slide1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slide" Target="slides/slide40.xml"/><Relationship Id="rId48" Type="http://schemas.openxmlformats.org/officeDocument/2006/relationships/slide" Target="slides/slide45.xml"/><Relationship Id="rId56" Type="http://schemas.openxmlformats.org/officeDocument/2006/relationships/slide" Target="slides/slide53.xml"/><Relationship Id="rId64" Type="http://schemas.openxmlformats.org/officeDocument/2006/relationships/presProps" Target="presProps.xml"/><Relationship Id="rId8" Type="http://schemas.openxmlformats.org/officeDocument/2006/relationships/slide" Target="slides/slide5.xml"/><Relationship Id="rId51" Type="http://schemas.openxmlformats.org/officeDocument/2006/relationships/slide" Target="slides/slide48.xml"/><Relationship Id="rId3" Type="http://schemas.openxmlformats.org/officeDocument/2006/relationships/slideMaster" Target="slideMasters/slideMaster2.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46" Type="http://schemas.openxmlformats.org/officeDocument/2006/relationships/slide" Target="slides/slide43.xml"/><Relationship Id="rId59" Type="http://schemas.openxmlformats.org/officeDocument/2006/relationships/slide" Target="slides/slide56.xml"/><Relationship Id="rId67" Type="http://schemas.openxmlformats.org/officeDocument/2006/relationships/tableStyles" Target="tableStyles.xml"/><Relationship Id="rId20" Type="http://schemas.openxmlformats.org/officeDocument/2006/relationships/slide" Target="slides/slide17.xml"/><Relationship Id="rId41" Type="http://schemas.openxmlformats.org/officeDocument/2006/relationships/slide" Target="slides/slide38.xml"/><Relationship Id="rId54" Type="http://schemas.openxmlformats.org/officeDocument/2006/relationships/slide" Target="slides/slide51.xml"/><Relationship Id="rId62" Type="http://schemas.openxmlformats.org/officeDocument/2006/relationships/slide" Target="slides/slide59.xml"/><Relationship Id="rId1" Type="http://schemas.openxmlformats.org/officeDocument/2006/relationships/customXml" Target="../customXml/item1.xml"/><Relationship Id="rId6" Type="http://schemas.openxmlformats.org/officeDocument/2006/relationships/slide" Target="slides/slide3.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49" Type="http://schemas.openxmlformats.org/officeDocument/2006/relationships/slide" Target="slides/slide46.xml"/><Relationship Id="rId57" Type="http://schemas.openxmlformats.org/officeDocument/2006/relationships/slide" Target="slides/slide54.xml"/><Relationship Id="rId10" Type="http://schemas.openxmlformats.org/officeDocument/2006/relationships/slide" Target="slides/slide7.xml"/><Relationship Id="rId31" Type="http://schemas.openxmlformats.org/officeDocument/2006/relationships/slide" Target="slides/slide28.xml"/><Relationship Id="rId44" Type="http://schemas.openxmlformats.org/officeDocument/2006/relationships/slide" Target="slides/slide41.xml"/><Relationship Id="rId52" Type="http://schemas.openxmlformats.org/officeDocument/2006/relationships/slide" Target="slides/slide49.xml"/><Relationship Id="rId60" Type="http://schemas.openxmlformats.org/officeDocument/2006/relationships/slide" Target="slides/slide57.xml"/><Relationship Id="rId65" Type="http://schemas.openxmlformats.org/officeDocument/2006/relationships/viewProps" Target="viewProps.xml"/><Relationship Id="rId4" Type="http://schemas.openxmlformats.org/officeDocument/2006/relationships/slide" Target="slides/slide1.xml"/><Relationship Id="rId9" Type="http://schemas.openxmlformats.org/officeDocument/2006/relationships/slide" Target="slides/slide6.xml"/><Relationship Id="rId13" Type="http://schemas.openxmlformats.org/officeDocument/2006/relationships/slide" Target="slides/slide10.xml"/><Relationship Id="rId18" Type="http://schemas.openxmlformats.org/officeDocument/2006/relationships/slide" Target="slides/slide15.xml"/><Relationship Id="rId39" Type="http://schemas.openxmlformats.org/officeDocument/2006/relationships/slide" Target="slides/slide3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BB7568F-1417-4D7C-A743-DD569CCFBFF0}" type="datetimeFigureOut">
              <a:rPr lang="en-US" smtClean="0"/>
              <a:t>6/13/2017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182BBA6-D7CB-4D86-808E-E1514CBF0D0B}" type="slidenum">
              <a:rPr lang="en-US" smtClean="0"/>
              <a:t>‹#›</a:t>
            </a:fld>
            <a:endParaRPr lang="en-US"/>
          </a:p>
        </p:txBody>
      </p:sp>
    </p:spTree>
    <p:extLst>
      <p:ext uri="{BB962C8B-B14F-4D97-AF65-F5344CB8AC3E}">
        <p14:creationId xmlns:p14="http://schemas.microsoft.com/office/powerpoint/2010/main" val="13486998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6/13/2017 10:18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rPr>
            </a:br>
            <a:r>
              <a:rPr lang="en-US" sz="500" dirty="0" smtClean="0">
                <a:solidFill>
                  <a:srgbClr val="000000"/>
                </a:solidFill>
              </a:rPr>
              <a:t>MICROSOFT MAKES NO WARRANTIES, EXPRESS, IMPLIED OR STATUTORY, AS TO THE INFORMATION IN THIS PRESENTATION.</a:t>
            </a:r>
          </a:p>
          <a:p>
            <a:endParaRPr lang="en-US" sz="500" dirty="0"/>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rot="360000">
            <a:off x="3339809" y="3015792"/>
            <a:ext cx="4847038" cy="1599722"/>
          </a:xfrm>
        </p:spPr>
        <p:txBody>
          <a:bodyPr anchor="b"/>
          <a:lstStyle>
            <a:lvl1pPr>
              <a:defRPr sz="4800">
                <a:solidFill>
                  <a:srgbClr val="000100"/>
                </a:solidFill>
                <a:effectLst>
                  <a:outerShdw blurRad="63500" sx="102000" sy="102000" algn="ctr" rotWithShape="0">
                    <a:srgbClr val="FFFFFF">
                      <a:alpha val="40000"/>
                    </a:srgbClr>
                  </a:outerShdw>
                </a:effectLst>
              </a:defRPr>
            </a:lvl1pPr>
          </a:lstStyle>
          <a:p>
            <a:r>
              <a:rPr lang="en-US" smtClean="0"/>
              <a:t>Click to edit Master title style</a:t>
            </a:r>
            <a:endParaRPr lang="en-US" dirty="0"/>
          </a:p>
        </p:txBody>
      </p:sp>
      <p:sp>
        <p:nvSpPr>
          <p:cNvPr id="3" name="Subtitle 2"/>
          <p:cNvSpPr>
            <a:spLocks noGrp="1"/>
          </p:cNvSpPr>
          <p:nvPr>
            <p:ph type="subTitle" idx="1"/>
          </p:nvPr>
        </p:nvSpPr>
        <p:spPr>
          <a:xfrm rot="360000">
            <a:off x="3200499" y="4766916"/>
            <a:ext cx="4836456" cy="1040845"/>
          </a:xfrm>
        </p:spPr>
        <p:txBody>
          <a:bodyPr>
            <a:normAutofit/>
          </a:bodyPr>
          <a:lstStyle>
            <a:lvl1pPr marL="0" indent="0" algn="ctr">
              <a:buNone/>
              <a:defRPr sz="1800">
                <a:solidFill>
                  <a:srgbClr val="000100"/>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rot="20520000">
            <a:off x="963292" y="5061539"/>
            <a:ext cx="1968535" cy="534991"/>
          </a:xfrm>
          <a:prstGeom prst="rect">
            <a:avLst/>
          </a:prstGeom>
        </p:spPr>
        <p:txBody>
          <a:bodyPr anchor="t"/>
          <a:lstStyle>
            <a:lvl1pPr algn="ctr">
              <a:defRPr sz="2200">
                <a:solidFill>
                  <a:schemeClr val="accent1"/>
                </a:solidFill>
              </a:defRPr>
            </a:lvl1pPr>
          </a:lstStyle>
          <a:p>
            <a:fld id="{8ACDB3CC-F982-40F9-8DD6-BCC9AFBF44BD}" type="datetime1">
              <a:rPr lang="en-US" smtClean="0"/>
              <a:pPr/>
              <a:t>6/13/2017</a:t>
            </a:fld>
            <a:endParaRPr lang="en-US" dirty="0"/>
          </a:p>
        </p:txBody>
      </p:sp>
      <p:sp>
        <p:nvSpPr>
          <p:cNvPr id="5" name="Footer Placeholder 4"/>
          <p:cNvSpPr>
            <a:spLocks noGrp="1"/>
          </p:cNvSpPr>
          <p:nvPr>
            <p:ph type="ftr" sz="quarter" idx="11"/>
          </p:nvPr>
        </p:nvSpPr>
        <p:spPr>
          <a:xfrm rot="20520000">
            <a:off x="647592" y="4135346"/>
            <a:ext cx="2085881" cy="835010"/>
          </a:xfrm>
          <a:prstGeom prst="rect">
            <a:avLst/>
          </a:prstGeom>
        </p:spPr>
        <p:txBody>
          <a:bodyPr anchor="ctr"/>
          <a:lstStyle>
            <a:lvl1pPr algn="l">
              <a:defRPr sz="1600">
                <a:solidFill>
                  <a:schemeClr val="accent5">
                    <a:lumMod val="50000"/>
                  </a:schemeClr>
                </a:solidFill>
              </a:defRPr>
            </a:lvl1pPr>
          </a:lstStyle>
          <a:p>
            <a:endParaRPr lang="en-US" dirty="0"/>
          </a:p>
        </p:txBody>
      </p:sp>
      <p:sp>
        <p:nvSpPr>
          <p:cNvPr id="6" name="Slide Number Placeholder 5"/>
          <p:cNvSpPr>
            <a:spLocks noGrp="1"/>
          </p:cNvSpPr>
          <p:nvPr>
            <p:ph type="sldNum" sz="quarter" idx="12"/>
          </p:nvPr>
        </p:nvSpPr>
        <p:spPr>
          <a:xfrm rot="20520000">
            <a:off x="1981439" y="5509808"/>
            <a:ext cx="738180" cy="426607"/>
          </a:xfrm>
          <a:prstGeom prst="rect">
            <a:avLst/>
          </a:prstGeom>
        </p:spPr>
        <p:txBody>
          <a:bodyPr/>
          <a:lstStyle>
            <a:lvl1pPr algn="r">
              <a:defRPr>
                <a:solidFill>
                  <a:schemeClr val="accent1">
                    <a:lumMod val="75000"/>
                  </a:schemeClr>
                </a:solidFill>
              </a:defRPr>
            </a:lvl1pPr>
          </a:lstStyle>
          <a:p>
            <a:fld id="{AC5B1FEA-406A-7749-A5C3-DDCB5F67A4CE}" type="slidenum">
              <a:rPr lang="en-US" smtClean="0"/>
              <a:pPr/>
              <a:t>‹#›</a:t>
            </a:fld>
            <a:endParaRPr lang="en-US" dirty="0"/>
          </a:p>
        </p:txBody>
      </p:sp>
    </p:spTree>
  </p:cSld>
  <p:clrMapOvr>
    <a:masterClrMapping/>
  </p:clrMapOvr>
  <p:transition>
    <p:fade/>
  </p:transition>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5.xml"/><Relationship Id="rId2" Type="http://schemas.openxmlformats.org/officeDocument/2006/relationships/slideLayout" Target="../slideLayouts/slideLayout14.xml"/><Relationship Id="rId1" Type="http://schemas.openxmlformats.org/officeDocument/2006/relationships/slideLayout" Target="../slideLayouts/slideLayout13.xml"/><Relationship Id="rId5" Type="http://schemas.openxmlformats.org/officeDocument/2006/relationships/image" Target="../media/image3.png"/><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pattFill prst="smCheck">
          <a:fgClr>
            <a:srgbClr val="7030A0"/>
          </a:fgClr>
          <a:bgClr>
            <a:schemeClr val="bg1"/>
          </a:bgClr>
        </a:patt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p:transition>
    <p:fade/>
  </p:transition>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4"/>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5"/>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5"/>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5"/>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5"/>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pattFill prst="smCheck">
          <a:fgClr>
            <a:srgbClr val="7030A0"/>
          </a:fgClr>
          <a:bgClr>
            <a:schemeClr val="bg1"/>
          </a:bgClr>
        </a:patt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5"/>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 id="2147483689" r:id="rId2"/>
    <p:sldLayoutId id="2147483690" r:id="rId3"/>
  </p:sldLayoutIdLst>
  <p:transition>
    <p:fade/>
  </p:transition>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8800" dirty="0" err="1" smtClean="0"/>
              <a:t>Kapitel</a:t>
            </a:r>
            <a:r>
              <a:rPr lang="en-US" sz="8800" dirty="0" smtClean="0"/>
              <a:t> 2-Stufe 2</a:t>
            </a:r>
            <a:r>
              <a:rPr lang="en-US" dirty="0" smtClean="0"/>
              <a:t/>
            </a:r>
            <a:br>
              <a:rPr lang="en-US" dirty="0" smtClean="0"/>
            </a:br>
            <a:r>
              <a:rPr lang="en-US" dirty="0" smtClean="0"/>
              <a:t>Expressing Likes and Dislikes</a:t>
            </a:r>
            <a:endParaRPr lang="en-US" dirty="0"/>
          </a:p>
        </p:txBody>
      </p:sp>
      <p:sp>
        <p:nvSpPr>
          <p:cNvPr id="3" name="Subtitle 2"/>
          <p:cNvSpPr>
            <a:spLocks noGrp="1"/>
          </p:cNvSpPr>
          <p:nvPr>
            <p:ph type="subTitle" idx="1"/>
          </p:nvPr>
        </p:nvSpPr>
        <p:spPr>
          <a:xfrm>
            <a:off x="730249" y="4344988"/>
            <a:ext cx="7681913" cy="1293812"/>
          </a:xfrm>
        </p:spPr>
        <p:txBody>
          <a:bodyPr>
            <a:normAutofit/>
          </a:bodyPr>
          <a:lstStyle/>
          <a:p>
            <a:r>
              <a:rPr lang="en-US" dirty="0" err="1" smtClean="0">
                <a:effectLst>
                  <a:outerShdw blurRad="38100" dist="38100" dir="2700000" algn="tl">
                    <a:srgbClr val="000000">
                      <a:alpha val="43137"/>
                    </a:srgbClr>
                  </a:outerShdw>
                </a:effectLst>
              </a:rPr>
              <a:t>Richtig</a:t>
            </a:r>
            <a:r>
              <a:rPr lang="en-US" dirty="0" smtClean="0">
                <a:effectLst>
                  <a:outerShdw blurRad="38100" dist="38100" dir="2700000" algn="tl">
                    <a:srgbClr val="000000">
                      <a:alpha val="43137"/>
                    </a:srgbClr>
                  </a:outerShdw>
                </a:effectLst>
              </a:rPr>
              <a:t>-Deutsch</a:t>
            </a:r>
            <a:endParaRPr lang="en-US" dirty="0">
              <a:effectLst>
                <a:outerShdw blurRad="38100" dist="38100" dir="2700000" algn="tl">
                  <a:srgbClr val="000000">
                    <a:alpha val="43137"/>
                  </a:srgbClr>
                </a:outerShdw>
              </a:effectLst>
            </a:endParaRPr>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4598182"/>
          </a:xfrm>
        </p:spPr>
        <p:txBody>
          <a:bodyPr/>
          <a:lstStyle/>
          <a:p>
            <a:r>
              <a:rPr lang="en-US" sz="16600" dirty="0" smtClean="0"/>
              <a:t>Comics </a:t>
            </a:r>
            <a:r>
              <a:rPr lang="en-US" sz="16600" dirty="0" err="1" smtClean="0"/>
              <a:t>sammeln</a:t>
            </a:r>
            <a:endParaRPr lang="en-US" sz="16600" dirty="0"/>
          </a:p>
        </p:txBody>
      </p:sp>
      <p:sp>
        <p:nvSpPr>
          <p:cNvPr id="3" name="Text Placeholder 2"/>
          <p:cNvSpPr>
            <a:spLocks noGrp="1"/>
          </p:cNvSpPr>
          <p:nvPr>
            <p:ph type="body" sz="quarter" idx="10"/>
          </p:nvPr>
        </p:nvSpPr>
        <p:spPr>
          <a:xfrm flipV="1">
            <a:off x="381000" y="5486400"/>
            <a:ext cx="8382000" cy="76200"/>
          </a:xfrm>
        </p:spPr>
        <p:txBody>
          <a:bodyPr>
            <a:normAutofit fontScale="25000" lnSpcReduction="20000"/>
          </a:bodyPr>
          <a:lstStyle/>
          <a:p>
            <a:pPr marL="0" indent="0">
              <a:buNone/>
            </a:pPr>
            <a:endParaRPr lang="en-US" dirty="0"/>
          </a:p>
        </p:txBody>
      </p:sp>
    </p:spTree>
    <p:extLst>
      <p:ext uri="{BB962C8B-B14F-4D97-AF65-F5344CB8AC3E}">
        <p14:creationId xmlns:p14="http://schemas.microsoft.com/office/powerpoint/2010/main" val="3511042233"/>
      </p:ext>
    </p:extLst>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592744"/>
          </a:xfrm>
        </p:spPr>
        <p:txBody>
          <a:bodyPr/>
          <a:lstStyle/>
          <a:p>
            <a:endParaRPr lang="en-US" sz="11500" dirty="0"/>
          </a:p>
        </p:txBody>
      </p:sp>
      <p:sp>
        <p:nvSpPr>
          <p:cNvPr id="3" name="Text Placeholder 2"/>
          <p:cNvSpPr>
            <a:spLocks noGrp="1"/>
          </p:cNvSpPr>
          <p:nvPr>
            <p:ph type="body" sz="quarter" idx="10"/>
          </p:nvPr>
        </p:nvSpPr>
        <p:spPr>
          <a:xfrm>
            <a:off x="381000" y="824198"/>
            <a:ext cx="8382000" cy="4598182"/>
          </a:xfrm>
        </p:spPr>
        <p:txBody>
          <a:bodyPr>
            <a:normAutofit/>
          </a:bodyPr>
          <a:lstStyle/>
          <a:p>
            <a:pPr marL="0" indent="0">
              <a:buNone/>
            </a:pPr>
            <a:r>
              <a:rPr lang="en-US" sz="16600" dirty="0">
                <a:effectLst>
                  <a:outerShdw blurRad="38100" dist="38100" dir="2700000" algn="tl">
                    <a:srgbClr val="000000">
                      <a:alpha val="43137"/>
                    </a:srgbClr>
                  </a:outerShdw>
                </a:effectLst>
              </a:rPr>
              <a:t>t</a:t>
            </a:r>
            <a:r>
              <a:rPr lang="en-US" sz="16600" dirty="0" smtClean="0">
                <a:effectLst>
                  <a:outerShdw blurRad="38100" dist="38100" dir="2700000" algn="tl">
                    <a:srgbClr val="000000">
                      <a:alpha val="43137"/>
                    </a:srgbClr>
                  </a:outerShdw>
                </a:effectLst>
              </a:rPr>
              <a:t>o collect comics</a:t>
            </a:r>
            <a:endParaRPr lang="en-US" sz="166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266832297"/>
      </p:ext>
    </p:extLst>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4598182"/>
          </a:xfrm>
        </p:spPr>
        <p:txBody>
          <a:bodyPr/>
          <a:lstStyle/>
          <a:p>
            <a:r>
              <a:rPr lang="en-US" sz="16600" dirty="0" err="1" smtClean="0"/>
              <a:t>Freunde</a:t>
            </a:r>
            <a:r>
              <a:rPr lang="en-US" sz="16600" dirty="0" smtClean="0"/>
              <a:t> </a:t>
            </a:r>
            <a:r>
              <a:rPr lang="en-US" sz="16600" dirty="0" err="1" smtClean="0"/>
              <a:t>besuchen</a:t>
            </a:r>
            <a:endParaRPr lang="en-US" sz="16600" dirty="0"/>
          </a:p>
        </p:txBody>
      </p:sp>
      <p:sp>
        <p:nvSpPr>
          <p:cNvPr id="3" name="Text Placeholder 2"/>
          <p:cNvSpPr>
            <a:spLocks noGrp="1"/>
          </p:cNvSpPr>
          <p:nvPr>
            <p:ph type="body" sz="quarter" idx="10"/>
          </p:nvPr>
        </p:nvSpPr>
        <p:spPr>
          <a:xfrm flipV="1">
            <a:off x="381000" y="5486400"/>
            <a:ext cx="8382000" cy="76200"/>
          </a:xfrm>
        </p:spPr>
        <p:txBody>
          <a:bodyPr>
            <a:normAutofit fontScale="25000" lnSpcReduction="20000"/>
          </a:bodyPr>
          <a:lstStyle/>
          <a:p>
            <a:pPr marL="0" indent="0">
              <a:buNone/>
            </a:pPr>
            <a:endParaRPr lang="en-US" dirty="0"/>
          </a:p>
        </p:txBody>
      </p:sp>
    </p:spTree>
    <p:extLst>
      <p:ext uri="{BB962C8B-B14F-4D97-AF65-F5344CB8AC3E}">
        <p14:creationId xmlns:p14="http://schemas.microsoft.com/office/powerpoint/2010/main" val="2393228661"/>
      </p:ext>
    </p:extLst>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592744"/>
          </a:xfrm>
        </p:spPr>
        <p:txBody>
          <a:bodyPr/>
          <a:lstStyle/>
          <a:p>
            <a:endParaRPr lang="en-US" sz="11500" dirty="0"/>
          </a:p>
        </p:txBody>
      </p:sp>
      <p:sp>
        <p:nvSpPr>
          <p:cNvPr id="3" name="Text Placeholder 2"/>
          <p:cNvSpPr>
            <a:spLocks noGrp="1"/>
          </p:cNvSpPr>
          <p:nvPr>
            <p:ph type="body" sz="quarter" idx="10"/>
          </p:nvPr>
        </p:nvSpPr>
        <p:spPr>
          <a:xfrm>
            <a:off x="381000" y="824198"/>
            <a:ext cx="8382000" cy="5512278"/>
          </a:xfrm>
        </p:spPr>
        <p:txBody>
          <a:bodyPr>
            <a:normAutofit/>
          </a:bodyPr>
          <a:lstStyle/>
          <a:p>
            <a:pPr marL="0" indent="0">
              <a:buNone/>
            </a:pPr>
            <a:r>
              <a:rPr lang="en-US" sz="19900" dirty="0" smtClean="0">
                <a:effectLst>
                  <a:outerShdw blurRad="38100" dist="38100" dir="2700000" algn="tl">
                    <a:srgbClr val="000000">
                      <a:alpha val="43137"/>
                    </a:srgbClr>
                  </a:outerShdw>
                </a:effectLst>
              </a:rPr>
              <a:t>to visit friends</a:t>
            </a:r>
            <a:endParaRPr lang="en-US" sz="199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909634056"/>
      </p:ext>
    </p:extLst>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3822585"/>
          </a:xfrm>
        </p:spPr>
        <p:txBody>
          <a:bodyPr/>
          <a:lstStyle/>
          <a:p>
            <a:r>
              <a:rPr lang="en-US" sz="13800" dirty="0" err="1" smtClean="0"/>
              <a:t>Fernsehen</a:t>
            </a:r>
            <a:r>
              <a:rPr lang="en-US" sz="13800" dirty="0" smtClean="0"/>
              <a:t> </a:t>
            </a:r>
            <a:r>
              <a:rPr lang="en-US" sz="13800" dirty="0" err="1" smtClean="0"/>
              <a:t>schauen</a:t>
            </a:r>
            <a:endParaRPr lang="en-US" sz="13800" dirty="0"/>
          </a:p>
        </p:txBody>
      </p:sp>
      <p:sp>
        <p:nvSpPr>
          <p:cNvPr id="3" name="Text Placeholder 2"/>
          <p:cNvSpPr>
            <a:spLocks noGrp="1"/>
          </p:cNvSpPr>
          <p:nvPr>
            <p:ph type="body" sz="quarter" idx="10"/>
          </p:nvPr>
        </p:nvSpPr>
        <p:spPr>
          <a:xfrm flipV="1">
            <a:off x="381000" y="5486400"/>
            <a:ext cx="8382000" cy="76200"/>
          </a:xfrm>
        </p:spPr>
        <p:txBody>
          <a:bodyPr>
            <a:normAutofit fontScale="25000" lnSpcReduction="20000"/>
          </a:bodyPr>
          <a:lstStyle/>
          <a:p>
            <a:pPr marL="0" indent="0">
              <a:buNone/>
            </a:pPr>
            <a:endParaRPr lang="en-US" dirty="0"/>
          </a:p>
        </p:txBody>
      </p:sp>
    </p:spTree>
    <p:extLst>
      <p:ext uri="{BB962C8B-B14F-4D97-AF65-F5344CB8AC3E}">
        <p14:creationId xmlns:p14="http://schemas.microsoft.com/office/powerpoint/2010/main" val="1362719736"/>
      </p:ext>
    </p:extLst>
  </p:cSld>
  <p:clrMapOvr>
    <a:masterClrMapping/>
  </p:clrMapOvr>
  <p:transition>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592744"/>
          </a:xfrm>
        </p:spPr>
        <p:txBody>
          <a:bodyPr/>
          <a:lstStyle/>
          <a:p>
            <a:endParaRPr lang="en-US" sz="11500" dirty="0"/>
          </a:p>
        </p:txBody>
      </p:sp>
      <p:sp>
        <p:nvSpPr>
          <p:cNvPr id="3" name="Text Placeholder 2"/>
          <p:cNvSpPr>
            <a:spLocks noGrp="1"/>
          </p:cNvSpPr>
          <p:nvPr>
            <p:ph type="body" sz="quarter" idx="10"/>
          </p:nvPr>
        </p:nvSpPr>
        <p:spPr>
          <a:xfrm>
            <a:off x="381000" y="824198"/>
            <a:ext cx="8382000" cy="4598182"/>
          </a:xfrm>
        </p:spPr>
        <p:txBody>
          <a:bodyPr>
            <a:normAutofit/>
          </a:bodyPr>
          <a:lstStyle/>
          <a:p>
            <a:pPr marL="0" indent="0">
              <a:buNone/>
            </a:pPr>
            <a:r>
              <a:rPr lang="en-US" sz="16600" dirty="0">
                <a:effectLst>
                  <a:outerShdw blurRad="38100" dist="38100" dir="2700000" algn="tl">
                    <a:srgbClr val="000000">
                      <a:alpha val="43137"/>
                    </a:srgbClr>
                  </a:outerShdw>
                </a:effectLst>
              </a:rPr>
              <a:t>t</a:t>
            </a:r>
            <a:r>
              <a:rPr lang="en-US" sz="16600" dirty="0" smtClean="0">
                <a:effectLst>
                  <a:outerShdw blurRad="38100" dist="38100" dir="2700000" algn="tl">
                    <a:srgbClr val="000000">
                      <a:alpha val="43137"/>
                    </a:srgbClr>
                  </a:outerShdw>
                </a:effectLst>
              </a:rPr>
              <a:t>o watch </a:t>
            </a:r>
            <a:r>
              <a:rPr lang="en-US" sz="16600" dirty="0" err="1" smtClean="0">
                <a:effectLst>
                  <a:outerShdw blurRad="38100" dist="38100" dir="2700000" algn="tl">
                    <a:srgbClr val="000000">
                      <a:alpha val="43137"/>
                    </a:srgbClr>
                  </a:outerShdw>
                </a:effectLst>
              </a:rPr>
              <a:t>tv</a:t>
            </a:r>
            <a:endParaRPr lang="en-US" sz="166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06451321"/>
      </p:ext>
    </p:extLst>
  </p:cSld>
  <p:clrMapOvr>
    <a:masterClrMapping/>
  </p:clrMapOvr>
  <p:transition>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6620274"/>
          </a:xfrm>
        </p:spPr>
        <p:txBody>
          <a:bodyPr/>
          <a:lstStyle/>
          <a:p>
            <a:r>
              <a:rPr lang="en-US" sz="23900" dirty="0" err="1" smtClean="0"/>
              <a:t>Musik</a:t>
            </a:r>
            <a:r>
              <a:rPr lang="en-US" sz="23900" dirty="0" smtClean="0"/>
              <a:t> </a:t>
            </a:r>
            <a:r>
              <a:rPr lang="en-US" sz="23900" dirty="0" err="1" smtClean="0"/>
              <a:t>h</a:t>
            </a:r>
            <a:r>
              <a:rPr lang="en-US" sz="23900" dirty="0" err="1" smtClean="0">
                <a:latin typeface="Calibri"/>
              </a:rPr>
              <a:t>ören</a:t>
            </a:r>
            <a:endParaRPr lang="en-US" sz="23900" dirty="0"/>
          </a:p>
        </p:txBody>
      </p:sp>
      <p:sp>
        <p:nvSpPr>
          <p:cNvPr id="3" name="Text Placeholder 2"/>
          <p:cNvSpPr>
            <a:spLocks noGrp="1"/>
          </p:cNvSpPr>
          <p:nvPr>
            <p:ph type="body" sz="quarter" idx="10"/>
          </p:nvPr>
        </p:nvSpPr>
        <p:spPr>
          <a:xfrm flipV="1">
            <a:off x="381000" y="5486400"/>
            <a:ext cx="8382000" cy="76200"/>
          </a:xfrm>
        </p:spPr>
        <p:txBody>
          <a:bodyPr>
            <a:normAutofit fontScale="25000" lnSpcReduction="20000"/>
          </a:bodyPr>
          <a:lstStyle/>
          <a:p>
            <a:pPr marL="0" indent="0">
              <a:buNone/>
            </a:pPr>
            <a:endParaRPr lang="en-US" dirty="0"/>
          </a:p>
        </p:txBody>
      </p:sp>
    </p:spTree>
    <p:extLst>
      <p:ext uri="{BB962C8B-B14F-4D97-AF65-F5344CB8AC3E}">
        <p14:creationId xmlns:p14="http://schemas.microsoft.com/office/powerpoint/2010/main" val="1943143165"/>
      </p:ext>
    </p:extLst>
  </p:cSld>
  <p:clrMapOvr>
    <a:masterClrMapping/>
  </p:clrMapOvr>
  <p:transition>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592744"/>
          </a:xfrm>
        </p:spPr>
        <p:txBody>
          <a:bodyPr/>
          <a:lstStyle/>
          <a:p>
            <a:endParaRPr lang="en-US" sz="11500" dirty="0"/>
          </a:p>
        </p:txBody>
      </p:sp>
      <p:sp>
        <p:nvSpPr>
          <p:cNvPr id="3" name="Text Placeholder 2"/>
          <p:cNvSpPr>
            <a:spLocks noGrp="1"/>
          </p:cNvSpPr>
          <p:nvPr>
            <p:ph type="body" sz="quarter" idx="10"/>
          </p:nvPr>
        </p:nvSpPr>
        <p:spPr>
          <a:xfrm>
            <a:off x="381000" y="824198"/>
            <a:ext cx="8382000" cy="4598182"/>
          </a:xfrm>
        </p:spPr>
        <p:txBody>
          <a:bodyPr>
            <a:normAutofit/>
          </a:bodyPr>
          <a:lstStyle/>
          <a:p>
            <a:pPr marL="0" indent="0">
              <a:buNone/>
            </a:pPr>
            <a:r>
              <a:rPr lang="en-US" sz="16600" dirty="0" smtClean="0">
                <a:effectLst>
                  <a:outerShdw blurRad="38100" dist="38100" dir="2700000" algn="tl">
                    <a:srgbClr val="000000">
                      <a:alpha val="43137"/>
                    </a:srgbClr>
                  </a:outerShdw>
                </a:effectLst>
              </a:rPr>
              <a:t>to listen to music</a:t>
            </a:r>
            <a:endParaRPr lang="en-US" sz="166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29264518"/>
      </p:ext>
    </p:extLst>
  </p:cSld>
  <p:clrMapOvr>
    <a:masterClrMapping/>
  </p:clrMapOvr>
  <p:transition>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2299091"/>
          </a:xfrm>
        </p:spPr>
        <p:txBody>
          <a:bodyPr/>
          <a:lstStyle/>
          <a:p>
            <a:r>
              <a:rPr lang="en-US" sz="16600" dirty="0" err="1" smtClean="0"/>
              <a:t>zeichnen</a:t>
            </a:r>
            <a:endParaRPr lang="en-US" sz="16600" dirty="0"/>
          </a:p>
        </p:txBody>
      </p:sp>
      <p:sp>
        <p:nvSpPr>
          <p:cNvPr id="3" name="Text Placeholder 2"/>
          <p:cNvSpPr>
            <a:spLocks noGrp="1"/>
          </p:cNvSpPr>
          <p:nvPr>
            <p:ph type="body" sz="quarter" idx="10"/>
          </p:nvPr>
        </p:nvSpPr>
        <p:spPr>
          <a:xfrm flipV="1">
            <a:off x="381000" y="5486400"/>
            <a:ext cx="8382000" cy="76200"/>
          </a:xfrm>
        </p:spPr>
        <p:txBody>
          <a:bodyPr>
            <a:normAutofit fontScale="25000" lnSpcReduction="20000"/>
          </a:bodyPr>
          <a:lstStyle/>
          <a:p>
            <a:pPr marL="0" indent="0">
              <a:buNone/>
            </a:pPr>
            <a:endParaRPr lang="en-US" dirty="0"/>
          </a:p>
        </p:txBody>
      </p:sp>
    </p:spTree>
    <p:extLst>
      <p:ext uri="{BB962C8B-B14F-4D97-AF65-F5344CB8AC3E}">
        <p14:creationId xmlns:p14="http://schemas.microsoft.com/office/powerpoint/2010/main" val="2734803570"/>
      </p:ext>
    </p:extLst>
  </p:cSld>
  <p:clrMapOvr>
    <a:masterClrMapping/>
  </p:clrMapOvr>
  <p:transition>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592744"/>
          </a:xfrm>
        </p:spPr>
        <p:txBody>
          <a:bodyPr/>
          <a:lstStyle/>
          <a:p>
            <a:endParaRPr lang="en-US" sz="11500" dirty="0"/>
          </a:p>
        </p:txBody>
      </p:sp>
      <p:sp>
        <p:nvSpPr>
          <p:cNvPr id="3" name="Text Placeholder 2"/>
          <p:cNvSpPr>
            <a:spLocks noGrp="1"/>
          </p:cNvSpPr>
          <p:nvPr>
            <p:ph type="body" sz="quarter" idx="10"/>
          </p:nvPr>
        </p:nvSpPr>
        <p:spPr>
          <a:xfrm>
            <a:off x="381000" y="824198"/>
            <a:ext cx="8382000" cy="2756139"/>
          </a:xfrm>
        </p:spPr>
        <p:txBody>
          <a:bodyPr>
            <a:normAutofit/>
          </a:bodyPr>
          <a:lstStyle/>
          <a:p>
            <a:pPr marL="0" indent="0">
              <a:buNone/>
            </a:pPr>
            <a:r>
              <a:rPr lang="en-US" sz="19900" dirty="0" smtClean="0">
                <a:effectLst>
                  <a:outerShdw blurRad="38100" dist="38100" dir="2700000" algn="tl">
                    <a:srgbClr val="000000">
                      <a:alpha val="43137"/>
                    </a:srgbClr>
                  </a:outerShdw>
                </a:effectLst>
              </a:rPr>
              <a:t>to draw</a:t>
            </a:r>
            <a:endParaRPr lang="en-US" sz="199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922239901"/>
      </p:ext>
    </p:extLst>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4598182"/>
          </a:xfrm>
        </p:spPr>
        <p:txBody>
          <a:bodyPr/>
          <a:lstStyle/>
          <a:p>
            <a:r>
              <a:rPr lang="en-US" sz="16600" dirty="0" err="1" smtClean="0"/>
              <a:t>gern</a:t>
            </a:r>
            <a:r>
              <a:rPr lang="en-US" sz="16600" dirty="0" smtClean="0"/>
              <a:t> (</a:t>
            </a:r>
            <a:r>
              <a:rPr lang="en-US" sz="16600" dirty="0" err="1" smtClean="0"/>
              <a:t>machen</a:t>
            </a:r>
            <a:r>
              <a:rPr lang="en-US" sz="16600" dirty="0" smtClean="0"/>
              <a:t>)</a:t>
            </a:r>
            <a:endParaRPr lang="en-US" sz="16600" dirty="0"/>
          </a:p>
        </p:txBody>
      </p:sp>
      <p:sp>
        <p:nvSpPr>
          <p:cNvPr id="3" name="Text Placeholder 2"/>
          <p:cNvSpPr>
            <a:spLocks noGrp="1"/>
          </p:cNvSpPr>
          <p:nvPr>
            <p:ph type="body" sz="quarter" idx="10"/>
          </p:nvPr>
        </p:nvSpPr>
        <p:spPr>
          <a:xfrm flipV="1">
            <a:off x="381000" y="5486400"/>
            <a:ext cx="8382000" cy="76200"/>
          </a:xfrm>
        </p:spPr>
        <p:txBody>
          <a:bodyPr>
            <a:normAutofit fontScale="25000" lnSpcReduction="20000"/>
          </a:bodyPr>
          <a:lstStyle/>
          <a:p>
            <a:pPr marL="0" indent="0">
              <a:buNone/>
            </a:pPr>
            <a:endParaRPr lang="en-US" dirty="0"/>
          </a:p>
        </p:txBody>
      </p:sp>
    </p:spTree>
    <p:extLst>
      <p:ext uri="{BB962C8B-B14F-4D97-AF65-F5344CB8AC3E}">
        <p14:creationId xmlns:p14="http://schemas.microsoft.com/office/powerpoint/2010/main" val="1589396919"/>
      </p:ext>
    </p:extLst>
  </p:cSld>
  <p:clrMapOvr>
    <a:masterClrMapping/>
  </p:clrMapOvr>
  <p:transition>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2756139"/>
          </a:xfrm>
        </p:spPr>
        <p:txBody>
          <a:bodyPr/>
          <a:lstStyle/>
          <a:p>
            <a:r>
              <a:rPr lang="en-US" sz="19900" b="1" dirty="0" err="1" smtClean="0"/>
              <a:t>basteln</a:t>
            </a:r>
            <a:endParaRPr lang="en-US" sz="19900" b="1" dirty="0"/>
          </a:p>
        </p:txBody>
      </p:sp>
      <p:sp>
        <p:nvSpPr>
          <p:cNvPr id="3" name="Text Placeholder 2"/>
          <p:cNvSpPr>
            <a:spLocks noGrp="1"/>
          </p:cNvSpPr>
          <p:nvPr>
            <p:ph type="body" sz="quarter" idx="10"/>
          </p:nvPr>
        </p:nvSpPr>
        <p:spPr>
          <a:xfrm flipV="1">
            <a:off x="381000" y="5486400"/>
            <a:ext cx="8382000" cy="76200"/>
          </a:xfrm>
        </p:spPr>
        <p:txBody>
          <a:bodyPr>
            <a:normAutofit fontScale="25000" lnSpcReduction="20000"/>
          </a:bodyPr>
          <a:lstStyle/>
          <a:p>
            <a:pPr marL="0" indent="0">
              <a:buNone/>
            </a:pPr>
            <a:endParaRPr lang="en-US" dirty="0"/>
          </a:p>
        </p:txBody>
      </p:sp>
    </p:spTree>
    <p:extLst>
      <p:ext uri="{BB962C8B-B14F-4D97-AF65-F5344CB8AC3E}">
        <p14:creationId xmlns:p14="http://schemas.microsoft.com/office/powerpoint/2010/main" val="3987783053"/>
      </p:ext>
    </p:extLst>
  </p:cSld>
  <p:clrMapOvr>
    <a:masterClrMapping/>
  </p:clrMapOvr>
  <p:transition>
    <p:fad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592744"/>
          </a:xfrm>
        </p:spPr>
        <p:txBody>
          <a:bodyPr/>
          <a:lstStyle/>
          <a:p>
            <a:endParaRPr lang="en-US" sz="11500" dirty="0"/>
          </a:p>
        </p:txBody>
      </p:sp>
      <p:sp>
        <p:nvSpPr>
          <p:cNvPr id="3" name="Text Placeholder 2"/>
          <p:cNvSpPr>
            <a:spLocks noGrp="1"/>
          </p:cNvSpPr>
          <p:nvPr>
            <p:ph type="body" sz="quarter" idx="10"/>
          </p:nvPr>
        </p:nvSpPr>
        <p:spPr>
          <a:xfrm>
            <a:off x="381000" y="228600"/>
            <a:ext cx="8382000" cy="6620274"/>
          </a:xfrm>
        </p:spPr>
        <p:txBody>
          <a:bodyPr>
            <a:normAutofit/>
          </a:bodyPr>
          <a:lstStyle/>
          <a:p>
            <a:pPr marL="0" indent="0">
              <a:buNone/>
            </a:pPr>
            <a:r>
              <a:rPr lang="en-US" sz="23900" b="1" dirty="0" smtClean="0">
                <a:effectLst>
                  <a:outerShdw blurRad="38100" dist="38100" dir="2700000" algn="tl">
                    <a:srgbClr val="000000">
                      <a:alpha val="43137"/>
                    </a:srgbClr>
                  </a:outerShdw>
                </a:effectLst>
              </a:rPr>
              <a:t>to do crafts</a:t>
            </a:r>
            <a:endParaRPr lang="en-US" sz="239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612077191"/>
      </p:ext>
    </p:extLst>
  </p:cSld>
  <p:clrMapOvr>
    <a:masterClrMapping/>
  </p:clrMapOvr>
  <p:transition>
    <p:fad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592744"/>
          </a:xfrm>
        </p:spPr>
        <p:txBody>
          <a:bodyPr/>
          <a:lstStyle/>
          <a:p>
            <a:r>
              <a:rPr lang="en-US" sz="11500" b="1" dirty="0" err="1" smtClean="0"/>
              <a:t>schwimmen</a:t>
            </a:r>
            <a:endParaRPr lang="en-US" sz="11500" b="1" dirty="0"/>
          </a:p>
        </p:txBody>
      </p:sp>
      <p:sp>
        <p:nvSpPr>
          <p:cNvPr id="3" name="Text Placeholder 2"/>
          <p:cNvSpPr>
            <a:spLocks noGrp="1"/>
          </p:cNvSpPr>
          <p:nvPr>
            <p:ph type="body" sz="quarter" idx="10"/>
          </p:nvPr>
        </p:nvSpPr>
        <p:spPr>
          <a:xfrm flipV="1">
            <a:off x="381000" y="5486400"/>
            <a:ext cx="8382000" cy="76200"/>
          </a:xfrm>
        </p:spPr>
        <p:txBody>
          <a:bodyPr>
            <a:normAutofit fontScale="25000" lnSpcReduction="20000"/>
          </a:bodyPr>
          <a:lstStyle/>
          <a:p>
            <a:pPr marL="0" indent="0">
              <a:buNone/>
            </a:pPr>
            <a:endParaRPr lang="en-US" dirty="0"/>
          </a:p>
        </p:txBody>
      </p:sp>
    </p:spTree>
    <p:extLst>
      <p:ext uri="{BB962C8B-B14F-4D97-AF65-F5344CB8AC3E}">
        <p14:creationId xmlns:p14="http://schemas.microsoft.com/office/powerpoint/2010/main" val="3623780141"/>
      </p:ext>
    </p:extLst>
  </p:cSld>
  <p:clrMapOvr>
    <a:masterClrMapping/>
  </p:clrMapOvr>
  <p:transition>
    <p:fad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592744"/>
          </a:xfrm>
        </p:spPr>
        <p:txBody>
          <a:bodyPr/>
          <a:lstStyle/>
          <a:p>
            <a:endParaRPr lang="en-US" sz="11500" dirty="0"/>
          </a:p>
        </p:txBody>
      </p:sp>
      <p:sp>
        <p:nvSpPr>
          <p:cNvPr id="3" name="Text Placeholder 2"/>
          <p:cNvSpPr>
            <a:spLocks noGrp="1"/>
          </p:cNvSpPr>
          <p:nvPr>
            <p:ph type="body" sz="quarter" idx="10"/>
          </p:nvPr>
        </p:nvSpPr>
        <p:spPr>
          <a:xfrm>
            <a:off x="381000" y="824198"/>
            <a:ext cx="8382000" cy="6620274"/>
          </a:xfrm>
        </p:spPr>
        <p:txBody>
          <a:bodyPr>
            <a:normAutofit/>
          </a:bodyPr>
          <a:lstStyle/>
          <a:p>
            <a:pPr marL="0" indent="0">
              <a:buNone/>
            </a:pPr>
            <a:r>
              <a:rPr lang="en-US" sz="23900" dirty="0" smtClean="0">
                <a:effectLst>
                  <a:outerShdw blurRad="38100" dist="38100" dir="2700000" algn="tl">
                    <a:srgbClr val="000000">
                      <a:alpha val="43137"/>
                    </a:srgbClr>
                  </a:outerShdw>
                </a:effectLst>
              </a:rPr>
              <a:t>to swim</a:t>
            </a:r>
            <a:endParaRPr lang="en-US" sz="239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908624619"/>
      </p:ext>
    </p:extLst>
  </p:cSld>
  <p:clrMapOvr>
    <a:masterClrMapping/>
  </p:clrMapOvr>
  <p:transition>
    <p:fad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3310137"/>
          </a:xfrm>
        </p:spPr>
        <p:txBody>
          <a:bodyPr/>
          <a:lstStyle/>
          <a:p>
            <a:r>
              <a:rPr lang="en-US" sz="23900" dirty="0" err="1" smtClean="0"/>
              <a:t>tanzen</a:t>
            </a:r>
            <a:endParaRPr lang="en-US" sz="23900" dirty="0"/>
          </a:p>
        </p:txBody>
      </p:sp>
      <p:sp>
        <p:nvSpPr>
          <p:cNvPr id="3" name="Text Placeholder 2"/>
          <p:cNvSpPr>
            <a:spLocks noGrp="1"/>
          </p:cNvSpPr>
          <p:nvPr>
            <p:ph type="body" sz="quarter" idx="10"/>
          </p:nvPr>
        </p:nvSpPr>
        <p:spPr>
          <a:xfrm flipV="1">
            <a:off x="381000" y="5486400"/>
            <a:ext cx="8382000" cy="76200"/>
          </a:xfrm>
        </p:spPr>
        <p:txBody>
          <a:bodyPr>
            <a:normAutofit fontScale="25000" lnSpcReduction="20000"/>
          </a:bodyPr>
          <a:lstStyle/>
          <a:p>
            <a:pPr marL="0" indent="0">
              <a:buNone/>
            </a:pPr>
            <a:endParaRPr lang="en-US" dirty="0"/>
          </a:p>
        </p:txBody>
      </p:sp>
    </p:spTree>
    <p:extLst>
      <p:ext uri="{BB962C8B-B14F-4D97-AF65-F5344CB8AC3E}">
        <p14:creationId xmlns:p14="http://schemas.microsoft.com/office/powerpoint/2010/main" val="721657617"/>
      </p:ext>
    </p:extLst>
  </p:cSld>
  <p:clrMapOvr>
    <a:masterClrMapping/>
  </p:clrMapOvr>
  <p:transition>
    <p:fad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592744"/>
          </a:xfrm>
        </p:spPr>
        <p:txBody>
          <a:bodyPr/>
          <a:lstStyle/>
          <a:p>
            <a:endParaRPr lang="en-US" sz="11500" dirty="0"/>
          </a:p>
        </p:txBody>
      </p:sp>
      <p:sp>
        <p:nvSpPr>
          <p:cNvPr id="3" name="Text Placeholder 2"/>
          <p:cNvSpPr>
            <a:spLocks noGrp="1"/>
          </p:cNvSpPr>
          <p:nvPr>
            <p:ph type="body" sz="quarter" idx="10"/>
          </p:nvPr>
        </p:nvSpPr>
        <p:spPr>
          <a:xfrm>
            <a:off x="381000" y="824198"/>
            <a:ext cx="8382000" cy="6620274"/>
          </a:xfrm>
        </p:spPr>
        <p:txBody>
          <a:bodyPr>
            <a:normAutofit/>
          </a:bodyPr>
          <a:lstStyle/>
          <a:p>
            <a:pPr marL="0" indent="0">
              <a:buNone/>
            </a:pPr>
            <a:r>
              <a:rPr lang="en-US" sz="23900" dirty="0">
                <a:effectLst>
                  <a:outerShdw blurRad="38100" dist="38100" dir="2700000" algn="tl">
                    <a:srgbClr val="000000">
                      <a:alpha val="43137"/>
                    </a:srgbClr>
                  </a:outerShdw>
                </a:effectLst>
              </a:rPr>
              <a:t>t</a:t>
            </a:r>
            <a:r>
              <a:rPr lang="en-US" sz="23900" dirty="0" smtClean="0">
                <a:effectLst>
                  <a:outerShdw blurRad="38100" dist="38100" dir="2700000" algn="tl">
                    <a:srgbClr val="000000">
                      <a:alpha val="43137"/>
                    </a:srgbClr>
                  </a:outerShdw>
                </a:effectLst>
              </a:rPr>
              <a:t>o dance</a:t>
            </a:r>
            <a:endParaRPr lang="en-US" sz="239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963208900"/>
      </p:ext>
    </p:extLst>
  </p:cSld>
  <p:clrMapOvr>
    <a:masterClrMapping/>
  </p:clrMapOvr>
  <p:transition>
    <p:fad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2299091"/>
          </a:xfrm>
        </p:spPr>
        <p:txBody>
          <a:bodyPr/>
          <a:lstStyle/>
          <a:p>
            <a:r>
              <a:rPr lang="en-US" sz="16600" dirty="0" err="1" smtClean="0"/>
              <a:t>wandern</a:t>
            </a:r>
            <a:endParaRPr lang="en-US" sz="16600" dirty="0"/>
          </a:p>
        </p:txBody>
      </p:sp>
      <p:sp>
        <p:nvSpPr>
          <p:cNvPr id="3" name="Text Placeholder 2"/>
          <p:cNvSpPr>
            <a:spLocks noGrp="1"/>
          </p:cNvSpPr>
          <p:nvPr>
            <p:ph type="body" sz="quarter" idx="10"/>
          </p:nvPr>
        </p:nvSpPr>
        <p:spPr>
          <a:xfrm flipV="1">
            <a:off x="381000" y="5486400"/>
            <a:ext cx="8382000" cy="76200"/>
          </a:xfrm>
        </p:spPr>
        <p:txBody>
          <a:bodyPr>
            <a:normAutofit fontScale="25000" lnSpcReduction="20000"/>
          </a:bodyPr>
          <a:lstStyle/>
          <a:p>
            <a:pPr marL="0" indent="0">
              <a:buNone/>
            </a:pPr>
            <a:endParaRPr lang="en-US" dirty="0"/>
          </a:p>
        </p:txBody>
      </p:sp>
    </p:spTree>
    <p:extLst>
      <p:ext uri="{BB962C8B-B14F-4D97-AF65-F5344CB8AC3E}">
        <p14:creationId xmlns:p14="http://schemas.microsoft.com/office/powerpoint/2010/main" val="2607640264"/>
      </p:ext>
    </p:extLst>
  </p:cSld>
  <p:clrMapOvr>
    <a:masterClrMapping/>
  </p:clrMapOvr>
  <p:transition>
    <p:fade/>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592744"/>
          </a:xfrm>
        </p:spPr>
        <p:txBody>
          <a:bodyPr/>
          <a:lstStyle/>
          <a:p>
            <a:endParaRPr lang="en-US" sz="11500" dirty="0"/>
          </a:p>
        </p:txBody>
      </p:sp>
      <p:sp>
        <p:nvSpPr>
          <p:cNvPr id="3" name="Text Placeholder 2"/>
          <p:cNvSpPr>
            <a:spLocks noGrp="1"/>
          </p:cNvSpPr>
          <p:nvPr>
            <p:ph type="body" sz="quarter" idx="10"/>
          </p:nvPr>
        </p:nvSpPr>
        <p:spPr>
          <a:xfrm>
            <a:off x="381000" y="824198"/>
            <a:ext cx="8382000" cy="2756139"/>
          </a:xfrm>
        </p:spPr>
        <p:txBody>
          <a:bodyPr>
            <a:normAutofit/>
          </a:bodyPr>
          <a:lstStyle/>
          <a:p>
            <a:pPr marL="0" indent="0">
              <a:buNone/>
            </a:pPr>
            <a:r>
              <a:rPr lang="en-US" sz="19900" dirty="0" smtClean="0">
                <a:effectLst>
                  <a:outerShdw blurRad="38100" dist="38100" dir="2700000" algn="tl">
                    <a:srgbClr val="000000">
                      <a:alpha val="43137"/>
                    </a:srgbClr>
                  </a:outerShdw>
                </a:effectLst>
              </a:rPr>
              <a:t>to hike</a:t>
            </a:r>
            <a:endParaRPr lang="en-US" sz="199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060992568"/>
      </p:ext>
    </p:extLst>
  </p:cSld>
  <p:clrMapOvr>
    <a:masterClrMapping/>
  </p:clrMapOvr>
  <p:transition>
    <p:fade/>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4778231"/>
          </a:xfrm>
        </p:spPr>
        <p:txBody>
          <a:bodyPr/>
          <a:lstStyle/>
          <a:p>
            <a:r>
              <a:rPr lang="en-US" sz="11500" b="1" dirty="0" err="1" smtClean="0"/>
              <a:t>Spielen</a:t>
            </a:r>
            <a:r>
              <a:rPr lang="en-US" sz="11500" b="1" dirty="0" smtClean="0"/>
              <a:t> </a:t>
            </a:r>
            <a:r>
              <a:rPr lang="en-US" sz="11500" b="1" dirty="0" err="1" smtClean="0"/>
              <a:t>Sie</a:t>
            </a:r>
            <a:r>
              <a:rPr lang="en-US" sz="11500" b="1" dirty="0" smtClean="0"/>
              <a:t> Tennis, Herr Meyer?</a:t>
            </a:r>
            <a:endParaRPr lang="en-US" sz="11500" b="1" dirty="0"/>
          </a:p>
        </p:txBody>
      </p:sp>
      <p:sp>
        <p:nvSpPr>
          <p:cNvPr id="3" name="Text Placeholder 2"/>
          <p:cNvSpPr>
            <a:spLocks noGrp="1"/>
          </p:cNvSpPr>
          <p:nvPr>
            <p:ph type="body" sz="quarter" idx="10"/>
          </p:nvPr>
        </p:nvSpPr>
        <p:spPr>
          <a:xfrm flipV="1">
            <a:off x="381000" y="5486400"/>
            <a:ext cx="8382000" cy="76200"/>
          </a:xfrm>
        </p:spPr>
        <p:txBody>
          <a:bodyPr>
            <a:normAutofit fontScale="25000" lnSpcReduction="20000"/>
          </a:bodyPr>
          <a:lstStyle/>
          <a:p>
            <a:pPr marL="0" indent="0">
              <a:buNone/>
            </a:pPr>
            <a:endParaRPr lang="en-US" dirty="0"/>
          </a:p>
        </p:txBody>
      </p:sp>
    </p:spTree>
    <p:extLst>
      <p:ext uri="{BB962C8B-B14F-4D97-AF65-F5344CB8AC3E}">
        <p14:creationId xmlns:p14="http://schemas.microsoft.com/office/powerpoint/2010/main" val="1424063077"/>
      </p:ext>
    </p:extLst>
  </p:cSld>
  <p:clrMapOvr>
    <a:masterClrMapping/>
  </p:clrMapOvr>
  <p:transition>
    <p:fade/>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592744"/>
          </a:xfrm>
        </p:spPr>
        <p:txBody>
          <a:bodyPr/>
          <a:lstStyle/>
          <a:p>
            <a:endParaRPr lang="en-US" sz="11500" dirty="0"/>
          </a:p>
        </p:txBody>
      </p:sp>
      <p:sp>
        <p:nvSpPr>
          <p:cNvPr id="3" name="Text Placeholder 2"/>
          <p:cNvSpPr>
            <a:spLocks noGrp="1"/>
          </p:cNvSpPr>
          <p:nvPr>
            <p:ph type="body" sz="quarter" idx="10"/>
          </p:nvPr>
        </p:nvSpPr>
        <p:spPr>
          <a:xfrm>
            <a:off x="381000" y="228600"/>
            <a:ext cx="8382000" cy="4778231"/>
          </a:xfrm>
        </p:spPr>
        <p:txBody>
          <a:bodyPr>
            <a:normAutofit/>
          </a:bodyPr>
          <a:lstStyle/>
          <a:p>
            <a:pPr marL="0" indent="0">
              <a:buNone/>
            </a:pPr>
            <a:r>
              <a:rPr lang="en-US" sz="11500" b="1" dirty="0" smtClean="0">
                <a:effectLst>
                  <a:outerShdw blurRad="38100" dist="38100" dir="2700000" algn="tl">
                    <a:srgbClr val="000000">
                      <a:alpha val="43137"/>
                    </a:srgbClr>
                  </a:outerShdw>
                </a:effectLst>
              </a:rPr>
              <a:t>Do you play tennis, Mr. Meyer?</a:t>
            </a:r>
            <a:endParaRPr lang="en-US" sz="115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535462743"/>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592744"/>
          </a:xfrm>
        </p:spPr>
        <p:txBody>
          <a:bodyPr/>
          <a:lstStyle/>
          <a:p>
            <a:endParaRPr lang="en-US" sz="11500" dirty="0"/>
          </a:p>
        </p:txBody>
      </p:sp>
      <p:sp>
        <p:nvSpPr>
          <p:cNvPr id="3" name="Text Placeholder 2"/>
          <p:cNvSpPr>
            <a:spLocks noGrp="1"/>
          </p:cNvSpPr>
          <p:nvPr>
            <p:ph type="body" sz="quarter" idx="10"/>
          </p:nvPr>
        </p:nvSpPr>
        <p:spPr>
          <a:xfrm>
            <a:off x="381000" y="824198"/>
            <a:ext cx="8382000" cy="5512278"/>
          </a:xfrm>
        </p:spPr>
        <p:txBody>
          <a:bodyPr>
            <a:normAutofit/>
          </a:bodyPr>
          <a:lstStyle/>
          <a:p>
            <a:pPr marL="0" indent="0">
              <a:buNone/>
            </a:pPr>
            <a:r>
              <a:rPr lang="en-US" sz="19900" dirty="0" smtClean="0">
                <a:effectLst>
                  <a:outerShdw blurRad="38100" dist="38100" dir="2700000" algn="tl">
                    <a:srgbClr val="000000">
                      <a:alpha val="43137"/>
                    </a:srgbClr>
                  </a:outerShdw>
                </a:effectLst>
              </a:rPr>
              <a:t>to like (to do)</a:t>
            </a:r>
            <a:endParaRPr lang="en-US" sz="199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394935657"/>
      </p:ext>
    </p:extLst>
  </p:cSld>
  <p:clrMapOvr>
    <a:masterClrMapping/>
  </p:clrMapOvr>
  <p:transition>
    <p:fade/>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6869573"/>
          </a:xfrm>
        </p:spPr>
        <p:txBody>
          <a:bodyPr/>
          <a:lstStyle/>
          <a:p>
            <a:r>
              <a:rPr lang="en-US" sz="49600" dirty="0" err="1" smtClean="0"/>
              <a:t>ich</a:t>
            </a:r>
            <a:endParaRPr lang="en-US" sz="49600" dirty="0"/>
          </a:p>
        </p:txBody>
      </p:sp>
      <p:sp>
        <p:nvSpPr>
          <p:cNvPr id="3" name="Text Placeholder 2"/>
          <p:cNvSpPr>
            <a:spLocks noGrp="1"/>
          </p:cNvSpPr>
          <p:nvPr>
            <p:ph type="body" sz="quarter" idx="10"/>
          </p:nvPr>
        </p:nvSpPr>
        <p:spPr>
          <a:xfrm flipV="1">
            <a:off x="381000" y="5486400"/>
            <a:ext cx="8382000" cy="76200"/>
          </a:xfrm>
        </p:spPr>
        <p:txBody>
          <a:bodyPr>
            <a:normAutofit fontScale="25000" lnSpcReduction="20000"/>
          </a:bodyPr>
          <a:lstStyle/>
          <a:p>
            <a:pPr marL="0" indent="0">
              <a:buNone/>
            </a:pPr>
            <a:endParaRPr lang="en-US" dirty="0"/>
          </a:p>
        </p:txBody>
      </p:sp>
    </p:spTree>
    <p:extLst>
      <p:ext uri="{BB962C8B-B14F-4D97-AF65-F5344CB8AC3E}">
        <p14:creationId xmlns:p14="http://schemas.microsoft.com/office/powerpoint/2010/main" val="2255317301"/>
      </p:ext>
    </p:extLst>
  </p:cSld>
  <p:clrMapOvr>
    <a:masterClrMapping/>
  </p:clrMapOvr>
  <p:transition>
    <p:fade/>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592744"/>
          </a:xfrm>
        </p:spPr>
        <p:txBody>
          <a:bodyPr/>
          <a:lstStyle/>
          <a:p>
            <a:endParaRPr lang="en-US" sz="11500" dirty="0"/>
          </a:p>
        </p:txBody>
      </p:sp>
      <p:sp>
        <p:nvSpPr>
          <p:cNvPr id="3" name="Text Placeholder 2"/>
          <p:cNvSpPr>
            <a:spLocks noGrp="1"/>
          </p:cNvSpPr>
          <p:nvPr>
            <p:ph type="body" sz="quarter" idx="10"/>
          </p:nvPr>
        </p:nvSpPr>
        <p:spPr>
          <a:xfrm>
            <a:off x="381000" y="824198"/>
            <a:ext cx="8382000" cy="6869573"/>
          </a:xfrm>
        </p:spPr>
        <p:txBody>
          <a:bodyPr>
            <a:normAutofit/>
          </a:bodyPr>
          <a:lstStyle/>
          <a:p>
            <a:pPr marL="0" indent="0" algn="ctr">
              <a:buNone/>
            </a:pPr>
            <a:r>
              <a:rPr lang="en-US" sz="49600" dirty="0" smtClean="0">
                <a:effectLst>
                  <a:outerShdw blurRad="38100" dist="38100" dir="2700000" algn="tl">
                    <a:srgbClr val="000000">
                      <a:alpha val="43137"/>
                    </a:srgbClr>
                  </a:outerShdw>
                </a:effectLst>
                <a:latin typeface="Consolas" panose="020B0609020204030204" pitchFamily="49" charset="0"/>
                <a:cs typeface="Consolas" panose="020B0609020204030204" pitchFamily="49" charset="0"/>
              </a:rPr>
              <a:t>I</a:t>
            </a:r>
            <a:endParaRPr lang="en-US" sz="49600" dirty="0">
              <a:effectLst>
                <a:outerShdw blurRad="38100" dist="38100" dir="2700000" algn="tl">
                  <a:srgbClr val="000000">
                    <a:alpha val="43137"/>
                  </a:srgbClr>
                </a:outerShdw>
              </a:effectLst>
              <a:latin typeface="Consolas" panose="020B0609020204030204" pitchFamily="49" charset="0"/>
              <a:cs typeface="Consolas" panose="020B0609020204030204" pitchFamily="49" charset="0"/>
            </a:endParaRPr>
          </a:p>
        </p:txBody>
      </p:sp>
    </p:spTree>
    <p:extLst>
      <p:ext uri="{BB962C8B-B14F-4D97-AF65-F5344CB8AC3E}">
        <p14:creationId xmlns:p14="http://schemas.microsoft.com/office/powerpoint/2010/main" val="1193356709"/>
      </p:ext>
    </p:extLst>
  </p:cSld>
  <p:clrMapOvr>
    <a:masterClrMapping/>
  </p:clrMapOvr>
  <p:transition>
    <p:fade/>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6869573"/>
          </a:xfrm>
        </p:spPr>
        <p:txBody>
          <a:bodyPr/>
          <a:lstStyle/>
          <a:p>
            <a:r>
              <a:rPr lang="en-US" sz="49600" dirty="0" err="1" smtClean="0"/>
              <a:t>wir</a:t>
            </a:r>
            <a:endParaRPr lang="en-US" sz="49600" dirty="0"/>
          </a:p>
        </p:txBody>
      </p:sp>
      <p:sp>
        <p:nvSpPr>
          <p:cNvPr id="3" name="Text Placeholder 2"/>
          <p:cNvSpPr>
            <a:spLocks noGrp="1"/>
          </p:cNvSpPr>
          <p:nvPr>
            <p:ph type="body" sz="quarter" idx="10"/>
          </p:nvPr>
        </p:nvSpPr>
        <p:spPr>
          <a:xfrm flipV="1">
            <a:off x="381000" y="5486400"/>
            <a:ext cx="8382000" cy="76200"/>
          </a:xfrm>
        </p:spPr>
        <p:txBody>
          <a:bodyPr>
            <a:normAutofit fontScale="25000" lnSpcReduction="20000"/>
          </a:bodyPr>
          <a:lstStyle/>
          <a:p>
            <a:pPr marL="0" indent="0">
              <a:buNone/>
            </a:pPr>
            <a:endParaRPr lang="en-US" dirty="0"/>
          </a:p>
        </p:txBody>
      </p:sp>
    </p:spTree>
    <p:extLst>
      <p:ext uri="{BB962C8B-B14F-4D97-AF65-F5344CB8AC3E}">
        <p14:creationId xmlns:p14="http://schemas.microsoft.com/office/powerpoint/2010/main" val="1657091442"/>
      </p:ext>
    </p:extLst>
  </p:cSld>
  <p:clrMapOvr>
    <a:masterClrMapping/>
  </p:clrMapOvr>
  <p:transition>
    <p:fade/>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592744"/>
          </a:xfrm>
        </p:spPr>
        <p:txBody>
          <a:bodyPr/>
          <a:lstStyle/>
          <a:p>
            <a:endParaRPr lang="en-US" sz="11500" dirty="0"/>
          </a:p>
        </p:txBody>
      </p:sp>
      <p:sp>
        <p:nvSpPr>
          <p:cNvPr id="3" name="Text Placeholder 2"/>
          <p:cNvSpPr>
            <a:spLocks noGrp="1"/>
          </p:cNvSpPr>
          <p:nvPr>
            <p:ph type="body" sz="quarter" idx="10"/>
          </p:nvPr>
        </p:nvSpPr>
        <p:spPr>
          <a:xfrm>
            <a:off x="381000" y="824198"/>
            <a:ext cx="8382000" cy="5720027"/>
          </a:xfrm>
        </p:spPr>
        <p:txBody>
          <a:bodyPr>
            <a:normAutofit/>
          </a:bodyPr>
          <a:lstStyle/>
          <a:p>
            <a:pPr marL="0" indent="0">
              <a:buNone/>
            </a:pPr>
            <a:r>
              <a:rPr lang="en-US" sz="41300" dirty="0" smtClean="0">
                <a:effectLst>
                  <a:outerShdw blurRad="38100" dist="38100" dir="2700000" algn="tl">
                    <a:srgbClr val="000000">
                      <a:alpha val="43137"/>
                    </a:srgbClr>
                  </a:outerShdw>
                </a:effectLst>
              </a:rPr>
              <a:t>we</a:t>
            </a:r>
            <a:endParaRPr lang="en-US" sz="413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858895149"/>
      </p:ext>
    </p:extLst>
  </p:cSld>
  <p:clrMapOvr>
    <a:masterClrMapping/>
  </p:clrMapOvr>
  <p:transition>
    <p:fade/>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6869573"/>
          </a:xfrm>
        </p:spPr>
        <p:txBody>
          <a:bodyPr/>
          <a:lstStyle/>
          <a:p>
            <a:r>
              <a:rPr lang="en-US" sz="49600" b="1" smtClean="0"/>
              <a:t>du</a:t>
            </a:r>
            <a:endParaRPr lang="en-US" sz="49600" b="1" dirty="0"/>
          </a:p>
        </p:txBody>
      </p:sp>
      <p:sp>
        <p:nvSpPr>
          <p:cNvPr id="3" name="Text Placeholder 2"/>
          <p:cNvSpPr>
            <a:spLocks noGrp="1"/>
          </p:cNvSpPr>
          <p:nvPr>
            <p:ph type="body" sz="quarter" idx="10"/>
          </p:nvPr>
        </p:nvSpPr>
        <p:spPr>
          <a:xfrm flipV="1">
            <a:off x="381000" y="5486400"/>
            <a:ext cx="8382000" cy="76200"/>
          </a:xfrm>
        </p:spPr>
        <p:txBody>
          <a:bodyPr>
            <a:normAutofit fontScale="25000" lnSpcReduction="20000"/>
          </a:bodyPr>
          <a:lstStyle/>
          <a:p>
            <a:pPr marL="0" indent="0">
              <a:buNone/>
            </a:pPr>
            <a:endParaRPr lang="en-US" dirty="0"/>
          </a:p>
        </p:txBody>
      </p:sp>
    </p:spTree>
    <p:extLst>
      <p:ext uri="{BB962C8B-B14F-4D97-AF65-F5344CB8AC3E}">
        <p14:creationId xmlns:p14="http://schemas.microsoft.com/office/powerpoint/2010/main" val="3831283219"/>
      </p:ext>
    </p:extLst>
  </p:cSld>
  <p:clrMapOvr>
    <a:masterClrMapping/>
  </p:clrMapOvr>
  <p:transition>
    <p:fade/>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592744"/>
          </a:xfrm>
        </p:spPr>
        <p:txBody>
          <a:bodyPr/>
          <a:lstStyle/>
          <a:p>
            <a:endParaRPr lang="en-US" sz="11500" dirty="0"/>
          </a:p>
        </p:txBody>
      </p:sp>
      <p:sp>
        <p:nvSpPr>
          <p:cNvPr id="3" name="Text Placeholder 2"/>
          <p:cNvSpPr>
            <a:spLocks noGrp="1"/>
          </p:cNvSpPr>
          <p:nvPr>
            <p:ph type="body" sz="quarter" idx="10"/>
          </p:nvPr>
        </p:nvSpPr>
        <p:spPr>
          <a:xfrm>
            <a:off x="381000" y="228600"/>
            <a:ext cx="8382000" cy="4764381"/>
          </a:xfrm>
        </p:spPr>
        <p:txBody>
          <a:bodyPr>
            <a:normAutofit/>
          </a:bodyPr>
          <a:lstStyle/>
          <a:p>
            <a:pPr marL="0" indent="0">
              <a:buNone/>
            </a:pPr>
            <a:r>
              <a:rPr lang="en-US" sz="34400" b="1" dirty="0" smtClean="0">
                <a:effectLst>
                  <a:outerShdw blurRad="38100" dist="38100" dir="2700000" algn="tl">
                    <a:srgbClr val="000000">
                      <a:alpha val="43137"/>
                    </a:srgbClr>
                  </a:outerShdw>
                </a:effectLst>
              </a:rPr>
              <a:t>you</a:t>
            </a:r>
            <a:endParaRPr lang="en-US" sz="34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03447097"/>
      </p:ext>
    </p:extLst>
  </p:cSld>
  <p:clrMapOvr>
    <a:masterClrMapping/>
  </p:clrMapOvr>
  <p:transition>
    <p:fade/>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6869573"/>
          </a:xfrm>
        </p:spPr>
        <p:txBody>
          <a:bodyPr/>
          <a:lstStyle/>
          <a:p>
            <a:r>
              <a:rPr lang="en-US" sz="49600" dirty="0" err="1" smtClean="0"/>
              <a:t>ihr</a:t>
            </a:r>
            <a:endParaRPr lang="en-US" sz="49600" dirty="0"/>
          </a:p>
        </p:txBody>
      </p:sp>
      <p:sp>
        <p:nvSpPr>
          <p:cNvPr id="3" name="Text Placeholder 2"/>
          <p:cNvSpPr>
            <a:spLocks noGrp="1"/>
          </p:cNvSpPr>
          <p:nvPr>
            <p:ph type="body" sz="quarter" idx="10"/>
          </p:nvPr>
        </p:nvSpPr>
        <p:spPr>
          <a:xfrm flipV="1">
            <a:off x="381000" y="5486400"/>
            <a:ext cx="8382000" cy="76200"/>
          </a:xfrm>
        </p:spPr>
        <p:txBody>
          <a:bodyPr>
            <a:normAutofit fontScale="25000" lnSpcReduction="20000"/>
          </a:bodyPr>
          <a:lstStyle/>
          <a:p>
            <a:pPr marL="0" indent="0">
              <a:buNone/>
            </a:pPr>
            <a:endParaRPr lang="en-US" dirty="0"/>
          </a:p>
        </p:txBody>
      </p:sp>
    </p:spTree>
    <p:extLst>
      <p:ext uri="{BB962C8B-B14F-4D97-AF65-F5344CB8AC3E}">
        <p14:creationId xmlns:p14="http://schemas.microsoft.com/office/powerpoint/2010/main" val="260490220"/>
      </p:ext>
    </p:extLst>
  </p:cSld>
  <p:clrMapOvr>
    <a:masterClrMapping/>
  </p:clrMapOvr>
  <p:transition>
    <p:fade/>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592744"/>
          </a:xfrm>
        </p:spPr>
        <p:txBody>
          <a:bodyPr/>
          <a:lstStyle/>
          <a:p>
            <a:endParaRPr lang="en-US" sz="11500" dirty="0"/>
          </a:p>
        </p:txBody>
      </p:sp>
      <p:sp>
        <p:nvSpPr>
          <p:cNvPr id="3" name="Text Placeholder 2"/>
          <p:cNvSpPr>
            <a:spLocks noGrp="1"/>
          </p:cNvSpPr>
          <p:nvPr>
            <p:ph type="body" sz="quarter" idx="10"/>
          </p:nvPr>
        </p:nvSpPr>
        <p:spPr>
          <a:xfrm>
            <a:off x="381000" y="824198"/>
            <a:ext cx="8382000" cy="2299091"/>
          </a:xfrm>
        </p:spPr>
        <p:txBody>
          <a:bodyPr>
            <a:normAutofit/>
          </a:bodyPr>
          <a:lstStyle/>
          <a:p>
            <a:pPr marL="0" indent="0">
              <a:buNone/>
            </a:pPr>
            <a:r>
              <a:rPr lang="en-US" sz="16600" dirty="0" smtClean="0">
                <a:effectLst>
                  <a:outerShdw blurRad="38100" dist="38100" dir="2700000" algn="tl">
                    <a:srgbClr val="000000">
                      <a:alpha val="43137"/>
                    </a:srgbClr>
                  </a:outerShdw>
                </a:effectLst>
              </a:rPr>
              <a:t>you (pl.)</a:t>
            </a:r>
            <a:endParaRPr lang="en-US" sz="166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394184427"/>
      </p:ext>
    </p:extLst>
  </p:cSld>
  <p:clrMapOvr>
    <a:masterClrMapping/>
  </p:clrMapOvr>
  <p:transition>
    <p:fade/>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6869573"/>
          </a:xfrm>
        </p:spPr>
        <p:txBody>
          <a:bodyPr/>
          <a:lstStyle/>
          <a:p>
            <a:r>
              <a:rPr lang="en-US" sz="49600" dirty="0" err="1" smtClean="0"/>
              <a:t>er</a:t>
            </a:r>
            <a:endParaRPr lang="en-US" sz="49600" dirty="0"/>
          </a:p>
        </p:txBody>
      </p:sp>
      <p:sp>
        <p:nvSpPr>
          <p:cNvPr id="3" name="Text Placeholder 2"/>
          <p:cNvSpPr>
            <a:spLocks noGrp="1"/>
          </p:cNvSpPr>
          <p:nvPr>
            <p:ph type="body" sz="quarter" idx="10"/>
          </p:nvPr>
        </p:nvSpPr>
        <p:spPr>
          <a:xfrm flipV="1">
            <a:off x="381000" y="5486400"/>
            <a:ext cx="8382000" cy="76200"/>
          </a:xfrm>
        </p:spPr>
        <p:txBody>
          <a:bodyPr>
            <a:normAutofit fontScale="25000" lnSpcReduction="20000"/>
          </a:bodyPr>
          <a:lstStyle/>
          <a:p>
            <a:pPr marL="0" indent="0">
              <a:buNone/>
            </a:pPr>
            <a:endParaRPr lang="en-US" dirty="0"/>
          </a:p>
        </p:txBody>
      </p:sp>
    </p:spTree>
    <p:extLst>
      <p:ext uri="{BB962C8B-B14F-4D97-AF65-F5344CB8AC3E}">
        <p14:creationId xmlns:p14="http://schemas.microsoft.com/office/powerpoint/2010/main" val="1602469131"/>
      </p:ext>
    </p:extLst>
  </p:cSld>
  <p:clrMapOvr>
    <a:masterClrMapping/>
  </p:clrMapOvr>
  <p:transition>
    <p:fade/>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592744"/>
          </a:xfrm>
        </p:spPr>
        <p:txBody>
          <a:bodyPr/>
          <a:lstStyle/>
          <a:p>
            <a:endParaRPr lang="en-US" sz="11500" dirty="0"/>
          </a:p>
        </p:txBody>
      </p:sp>
      <p:sp>
        <p:nvSpPr>
          <p:cNvPr id="3" name="Text Placeholder 2"/>
          <p:cNvSpPr>
            <a:spLocks noGrp="1"/>
          </p:cNvSpPr>
          <p:nvPr>
            <p:ph type="body" sz="quarter" idx="10"/>
          </p:nvPr>
        </p:nvSpPr>
        <p:spPr>
          <a:xfrm>
            <a:off x="381000" y="824198"/>
            <a:ext cx="8382000" cy="5720027"/>
          </a:xfrm>
        </p:spPr>
        <p:txBody>
          <a:bodyPr>
            <a:normAutofit/>
          </a:bodyPr>
          <a:lstStyle/>
          <a:p>
            <a:pPr marL="0" indent="0">
              <a:buNone/>
            </a:pPr>
            <a:r>
              <a:rPr lang="en-US" sz="41300" dirty="0" smtClean="0">
                <a:effectLst>
                  <a:outerShdw blurRad="38100" dist="38100" dir="2700000" algn="tl">
                    <a:srgbClr val="000000">
                      <a:alpha val="43137"/>
                    </a:srgbClr>
                  </a:outerShdw>
                </a:effectLst>
              </a:rPr>
              <a:t>he</a:t>
            </a:r>
            <a:endParaRPr lang="en-US" sz="413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747419494"/>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6897273"/>
          </a:xfrm>
        </p:spPr>
        <p:txBody>
          <a:bodyPr/>
          <a:lstStyle/>
          <a:p>
            <a:r>
              <a:rPr lang="en-US" sz="16600" dirty="0" err="1"/>
              <a:t>n</a:t>
            </a:r>
            <a:r>
              <a:rPr lang="en-US" sz="16600" dirty="0" err="1" smtClean="0"/>
              <a:t>icht</a:t>
            </a:r>
            <a:r>
              <a:rPr lang="en-US" sz="16600" dirty="0" smtClean="0"/>
              <a:t> </a:t>
            </a:r>
            <a:r>
              <a:rPr lang="en-US" sz="16600" dirty="0" err="1" smtClean="0"/>
              <a:t>gern</a:t>
            </a:r>
            <a:r>
              <a:rPr lang="en-US" sz="16600" dirty="0" smtClean="0"/>
              <a:t> (</a:t>
            </a:r>
            <a:r>
              <a:rPr lang="en-US" sz="16600" dirty="0" err="1" smtClean="0"/>
              <a:t>machen</a:t>
            </a:r>
            <a:r>
              <a:rPr lang="en-US" sz="16600" dirty="0" smtClean="0"/>
              <a:t>)</a:t>
            </a:r>
            <a:endParaRPr lang="en-US" sz="16600" dirty="0"/>
          </a:p>
        </p:txBody>
      </p:sp>
      <p:sp>
        <p:nvSpPr>
          <p:cNvPr id="3" name="Text Placeholder 2"/>
          <p:cNvSpPr>
            <a:spLocks noGrp="1"/>
          </p:cNvSpPr>
          <p:nvPr>
            <p:ph type="body" sz="quarter" idx="10"/>
          </p:nvPr>
        </p:nvSpPr>
        <p:spPr>
          <a:xfrm flipV="1">
            <a:off x="381000" y="5486400"/>
            <a:ext cx="8382000" cy="76200"/>
          </a:xfrm>
        </p:spPr>
        <p:txBody>
          <a:bodyPr>
            <a:normAutofit fontScale="25000" lnSpcReduction="20000"/>
          </a:bodyPr>
          <a:lstStyle/>
          <a:p>
            <a:pPr marL="0" indent="0">
              <a:buNone/>
            </a:pPr>
            <a:endParaRPr lang="en-US" dirty="0"/>
          </a:p>
        </p:txBody>
      </p:sp>
    </p:spTree>
    <p:extLst>
      <p:ext uri="{BB962C8B-B14F-4D97-AF65-F5344CB8AC3E}">
        <p14:creationId xmlns:p14="http://schemas.microsoft.com/office/powerpoint/2010/main" val="4038229972"/>
      </p:ext>
    </p:extLst>
  </p:cSld>
  <p:clrMapOvr>
    <a:masterClrMapping/>
  </p:clrMapOvr>
  <p:transition>
    <p:fade/>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6869573"/>
          </a:xfrm>
        </p:spPr>
        <p:txBody>
          <a:bodyPr/>
          <a:lstStyle/>
          <a:p>
            <a:r>
              <a:rPr lang="en-US" sz="49600" dirty="0" err="1" smtClean="0"/>
              <a:t>sie</a:t>
            </a:r>
            <a:endParaRPr lang="en-US" sz="49600" dirty="0"/>
          </a:p>
        </p:txBody>
      </p:sp>
      <p:sp>
        <p:nvSpPr>
          <p:cNvPr id="3" name="Text Placeholder 2"/>
          <p:cNvSpPr>
            <a:spLocks noGrp="1"/>
          </p:cNvSpPr>
          <p:nvPr>
            <p:ph type="body" sz="quarter" idx="10"/>
          </p:nvPr>
        </p:nvSpPr>
        <p:spPr>
          <a:xfrm flipV="1">
            <a:off x="381000" y="5486400"/>
            <a:ext cx="8382000" cy="76200"/>
          </a:xfrm>
        </p:spPr>
        <p:txBody>
          <a:bodyPr>
            <a:normAutofit fontScale="25000" lnSpcReduction="20000"/>
          </a:bodyPr>
          <a:lstStyle/>
          <a:p>
            <a:pPr marL="0" indent="0">
              <a:buNone/>
            </a:pPr>
            <a:endParaRPr lang="en-US" dirty="0"/>
          </a:p>
        </p:txBody>
      </p:sp>
    </p:spTree>
    <p:extLst>
      <p:ext uri="{BB962C8B-B14F-4D97-AF65-F5344CB8AC3E}">
        <p14:creationId xmlns:p14="http://schemas.microsoft.com/office/powerpoint/2010/main" val="2814734711"/>
      </p:ext>
    </p:extLst>
  </p:cSld>
  <p:clrMapOvr>
    <a:masterClrMapping/>
  </p:clrMapOvr>
  <p:transition>
    <p:fade/>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592744"/>
          </a:xfrm>
        </p:spPr>
        <p:txBody>
          <a:bodyPr/>
          <a:lstStyle/>
          <a:p>
            <a:endParaRPr lang="en-US" sz="11500" dirty="0"/>
          </a:p>
        </p:txBody>
      </p:sp>
      <p:sp>
        <p:nvSpPr>
          <p:cNvPr id="3" name="Text Placeholder 2"/>
          <p:cNvSpPr>
            <a:spLocks noGrp="1"/>
          </p:cNvSpPr>
          <p:nvPr>
            <p:ph type="body" sz="quarter" idx="10"/>
          </p:nvPr>
        </p:nvSpPr>
        <p:spPr>
          <a:xfrm>
            <a:off x="381000" y="824198"/>
            <a:ext cx="8382000" cy="5720027"/>
          </a:xfrm>
        </p:spPr>
        <p:txBody>
          <a:bodyPr>
            <a:normAutofit/>
          </a:bodyPr>
          <a:lstStyle/>
          <a:p>
            <a:pPr marL="0" indent="0">
              <a:buNone/>
            </a:pPr>
            <a:r>
              <a:rPr lang="en-US" sz="41300" dirty="0" smtClean="0">
                <a:effectLst>
                  <a:outerShdw blurRad="38100" dist="38100" dir="2700000" algn="tl">
                    <a:srgbClr val="000000">
                      <a:alpha val="43137"/>
                    </a:srgbClr>
                  </a:outerShdw>
                </a:effectLst>
              </a:rPr>
              <a:t>she</a:t>
            </a:r>
            <a:endParaRPr lang="en-US" sz="413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085160090"/>
      </p:ext>
    </p:extLst>
  </p:cSld>
  <p:clrMapOvr>
    <a:masterClrMapping/>
  </p:clrMapOvr>
  <p:transition>
    <p:fade/>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6869573"/>
          </a:xfrm>
        </p:spPr>
        <p:txBody>
          <a:bodyPr/>
          <a:lstStyle/>
          <a:p>
            <a:r>
              <a:rPr lang="en-US" sz="49600" dirty="0" err="1" smtClean="0"/>
              <a:t>es</a:t>
            </a:r>
            <a:endParaRPr lang="en-US" sz="49600" dirty="0"/>
          </a:p>
        </p:txBody>
      </p:sp>
      <p:sp>
        <p:nvSpPr>
          <p:cNvPr id="3" name="Text Placeholder 2"/>
          <p:cNvSpPr>
            <a:spLocks noGrp="1"/>
          </p:cNvSpPr>
          <p:nvPr>
            <p:ph type="body" sz="quarter" idx="10"/>
          </p:nvPr>
        </p:nvSpPr>
        <p:spPr>
          <a:xfrm flipV="1">
            <a:off x="381000" y="5486400"/>
            <a:ext cx="8382000" cy="76200"/>
          </a:xfrm>
        </p:spPr>
        <p:txBody>
          <a:bodyPr>
            <a:normAutofit fontScale="25000" lnSpcReduction="20000"/>
          </a:bodyPr>
          <a:lstStyle/>
          <a:p>
            <a:pPr marL="0" indent="0">
              <a:buNone/>
            </a:pPr>
            <a:endParaRPr lang="en-US" dirty="0"/>
          </a:p>
        </p:txBody>
      </p:sp>
    </p:spTree>
    <p:extLst>
      <p:ext uri="{BB962C8B-B14F-4D97-AF65-F5344CB8AC3E}">
        <p14:creationId xmlns:p14="http://schemas.microsoft.com/office/powerpoint/2010/main" val="2318004758"/>
      </p:ext>
    </p:extLst>
  </p:cSld>
  <p:clrMapOvr>
    <a:masterClrMapping/>
  </p:clrMapOvr>
  <p:transition>
    <p:fade/>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592744"/>
          </a:xfrm>
        </p:spPr>
        <p:txBody>
          <a:bodyPr/>
          <a:lstStyle/>
          <a:p>
            <a:endParaRPr lang="en-US" sz="11500" dirty="0"/>
          </a:p>
        </p:txBody>
      </p:sp>
      <p:sp>
        <p:nvSpPr>
          <p:cNvPr id="3" name="Text Placeholder 2"/>
          <p:cNvSpPr>
            <a:spLocks noGrp="1"/>
          </p:cNvSpPr>
          <p:nvPr>
            <p:ph type="body" sz="quarter" idx="10"/>
          </p:nvPr>
        </p:nvSpPr>
        <p:spPr>
          <a:xfrm>
            <a:off x="381000" y="824198"/>
            <a:ext cx="8382000" cy="6869573"/>
          </a:xfrm>
        </p:spPr>
        <p:txBody>
          <a:bodyPr>
            <a:normAutofit/>
          </a:bodyPr>
          <a:lstStyle/>
          <a:p>
            <a:pPr marL="0" indent="0">
              <a:buNone/>
            </a:pPr>
            <a:r>
              <a:rPr lang="en-US" sz="49600" dirty="0" smtClean="0">
                <a:effectLst>
                  <a:outerShdw blurRad="38100" dist="38100" dir="2700000" algn="tl">
                    <a:srgbClr val="000000">
                      <a:alpha val="43137"/>
                    </a:srgbClr>
                  </a:outerShdw>
                </a:effectLst>
              </a:rPr>
              <a:t>it</a:t>
            </a:r>
            <a:endParaRPr lang="en-US" sz="496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744919642"/>
      </p:ext>
    </p:extLst>
  </p:cSld>
  <p:clrMapOvr>
    <a:masterClrMapping/>
  </p:clrMapOvr>
  <p:transition>
    <p:fade/>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6869573"/>
          </a:xfrm>
        </p:spPr>
        <p:txBody>
          <a:bodyPr/>
          <a:lstStyle/>
          <a:p>
            <a:r>
              <a:rPr lang="en-US" sz="49600" dirty="0" err="1" smtClean="0"/>
              <a:t>sie</a:t>
            </a:r>
            <a:endParaRPr lang="en-US" sz="49600" dirty="0"/>
          </a:p>
        </p:txBody>
      </p:sp>
      <p:sp>
        <p:nvSpPr>
          <p:cNvPr id="3" name="Text Placeholder 2"/>
          <p:cNvSpPr>
            <a:spLocks noGrp="1"/>
          </p:cNvSpPr>
          <p:nvPr>
            <p:ph type="body" sz="quarter" idx="10"/>
          </p:nvPr>
        </p:nvSpPr>
        <p:spPr>
          <a:xfrm flipV="1">
            <a:off x="381000" y="5486400"/>
            <a:ext cx="8382000" cy="76200"/>
          </a:xfrm>
        </p:spPr>
        <p:txBody>
          <a:bodyPr>
            <a:normAutofit fontScale="25000" lnSpcReduction="20000"/>
          </a:bodyPr>
          <a:lstStyle/>
          <a:p>
            <a:pPr marL="0" indent="0">
              <a:buNone/>
            </a:pPr>
            <a:endParaRPr lang="en-US" dirty="0"/>
          </a:p>
        </p:txBody>
      </p:sp>
    </p:spTree>
    <p:extLst>
      <p:ext uri="{BB962C8B-B14F-4D97-AF65-F5344CB8AC3E}">
        <p14:creationId xmlns:p14="http://schemas.microsoft.com/office/powerpoint/2010/main" val="1937141821"/>
      </p:ext>
    </p:extLst>
  </p:cSld>
  <p:clrMapOvr>
    <a:masterClrMapping/>
  </p:clrMapOvr>
  <p:transition>
    <p:fade/>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592744"/>
          </a:xfrm>
        </p:spPr>
        <p:txBody>
          <a:bodyPr/>
          <a:lstStyle/>
          <a:p>
            <a:endParaRPr lang="en-US" sz="11500" dirty="0"/>
          </a:p>
        </p:txBody>
      </p:sp>
      <p:sp>
        <p:nvSpPr>
          <p:cNvPr id="3" name="Text Placeholder 2"/>
          <p:cNvSpPr>
            <a:spLocks noGrp="1"/>
          </p:cNvSpPr>
          <p:nvPr>
            <p:ph type="body" sz="quarter" idx="10"/>
          </p:nvPr>
        </p:nvSpPr>
        <p:spPr>
          <a:xfrm>
            <a:off x="381000" y="824198"/>
            <a:ext cx="8382000" cy="4764381"/>
          </a:xfrm>
        </p:spPr>
        <p:txBody>
          <a:bodyPr>
            <a:normAutofit/>
          </a:bodyPr>
          <a:lstStyle/>
          <a:p>
            <a:pPr marL="0" indent="0">
              <a:buNone/>
            </a:pPr>
            <a:r>
              <a:rPr lang="en-US" sz="34400" dirty="0" smtClean="0">
                <a:effectLst>
                  <a:outerShdw blurRad="38100" dist="38100" dir="2700000" algn="tl">
                    <a:srgbClr val="000000">
                      <a:alpha val="43137"/>
                    </a:srgbClr>
                  </a:outerShdw>
                </a:effectLst>
              </a:rPr>
              <a:t>they</a:t>
            </a:r>
            <a:endParaRPr lang="en-US" sz="344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552656047"/>
      </p:ext>
    </p:extLst>
  </p:cSld>
  <p:clrMapOvr>
    <a:masterClrMapping/>
  </p:clrMapOvr>
  <p:transition>
    <p:fade/>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6869573"/>
          </a:xfrm>
        </p:spPr>
        <p:txBody>
          <a:bodyPr/>
          <a:lstStyle/>
          <a:p>
            <a:r>
              <a:rPr lang="en-US" sz="49600" dirty="0" err="1" smtClean="0"/>
              <a:t>Sie</a:t>
            </a:r>
            <a:endParaRPr lang="en-US" sz="49600" dirty="0"/>
          </a:p>
        </p:txBody>
      </p:sp>
      <p:sp>
        <p:nvSpPr>
          <p:cNvPr id="3" name="Text Placeholder 2"/>
          <p:cNvSpPr>
            <a:spLocks noGrp="1"/>
          </p:cNvSpPr>
          <p:nvPr>
            <p:ph type="body" sz="quarter" idx="10"/>
          </p:nvPr>
        </p:nvSpPr>
        <p:spPr>
          <a:xfrm flipV="1">
            <a:off x="381000" y="5486400"/>
            <a:ext cx="8382000" cy="76200"/>
          </a:xfrm>
        </p:spPr>
        <p:txBody>
          <a:bodyPr>
            <a:normAutofit fontScale="25000" lnSpcReduction="20000"/>
          </a:bodyPr>
          <a:lstStyle/>
          <a:p>
            <a:pPr marL="0" indent="0">
              <a:buNone/>
            </a:pPr>
            <a:endParaRPr lang="en-US" dirty="0"/>
          </a:p>
        </p:txBody>
      </p:sp>
    </p:spTree>
    <p:extLst>
      <p:ext uri="{BB962C8B-B14F-4D97-AF65-F5344CB8AC3E}">
        <p14:creationId xmlns:p14="http://schemas.microsoft.com/office/powerpoint/2010/main" val="629468668"/>
      </p:ext>
    </p:extLst>
  </p:cSld>
  <p:clrMapOvr>
    <a:masterClrMapping/>
  </p:clrMapOvr>
  <p:transition>
    <p:fade/>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592744"/>
          </a:xfrm>
        </p:spPr>
        <p:txBody>
          <a:bodyPr/>
          <a:lstStyle/>
          <a:p>
            <a:endParaRPr lang="en-US" sz="11500" dirty="0"/>
          </a:p>
        </p:txBody>
      </p:sp>
      <p:sp>
        <p:nvSpPr>
          <p:cNvPr id="3" name="Text Placeholder 2"/>
          <p:cNvSpPr>
            <a:spLocks noGrp="1"/>
          </p:cNvSpPr>
          <p:nvPr>
            <p:ph type="body" sz="quarter" idx="10"/>
          </p:nvPr>
        </p:nvSpPr>
        <p:spPr>
          <a:xfrm>
            <a:off x="381000" y="824198"/>
            <a:ext cx="8382000" cy="5512278"/>
          </a:xfrm>
        </p:spPr>
        <p:txBody>
          <a:bodyPr>
            <a:normAutofit/>
          </a:bodyPr>
          <a:lstStyle/>
          <a:p>
            <a:pPr marL="0" indent="0">
              <a:buNone/>
            </a:pPr>
            <a:r>
              <a:rPr lang="en-US" sz="19900" dirty="0" smtClean="0">
                <a:effectLst>
                  <a:outerShdw blurRad="38100" dist="38100" dir="2700000" algn="tl">
                    <a:srgbClr val="000000">
                      <a:alpha val="43137"/>
                    </a:srgbClr>
                  </a:outerShdw>
                </a:effectLst>
              </a:rPr>
              <a:t>you (formal)</a:t>
            </a:r>
            <a:endParaRPr lang="en-US" sz="199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097551724"/>
      </p:ext>
    </p:extLst>
  </p:cSld>
  <p:clrMapOvr>
    <a:masterClrMapping/>
  </p:clrMapOvr>
  <p:transition>
    <p:fade/>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6869573"/>
          </a:xfrm>
        </p:spPr>
        <p:txBody>
          <a:bodyPr/>
          <a:lstStyle/>
          <a:p>
            <a:r>
              <a:rPr lang="en-US" sz="49600" dirty="0" smtClean="0"/>
              <a:t>so</a:t>
            </a:r>
            <a:endParaRPr lang="en-US" sz="49600" dirty="0"/>
          </a:p>
        </p:txBody>
      </p:sp>
      <p:sp>
        <p:nvSpPr>
          <p:cNvPr id="3" name="Text Placeholder 2"/>
          <p:cNvSpPr>
            <a:spLocks noGrp="1"/>
          </p:cNvSpPr>
          <p:nvPr>
            <p:ph type="body" sz="quarter" idx="10"/>
          </p:nvPr>
        </p:nvSpPr>
        <p:spPr>
          <a:xfrm flipV="1">
            <a:off x="381000" y="5486400"/>
            <a:ext cx="8382000" cy="76200"/>
          </a:xfrm>
        </p:spPr>
        <p:txBody>
          <a:bodyPr>
            <a:normAutofit fontScale="25000" lnSpcReduction="20000"/>
          </a:bodyPr>
          <a:lstStyle/>
          <a:p>
            <a:pPr marL="0" indent="0">
              <a:buNone/>
            </a:pPr>
            <a:endParaRPr lang="en-US" dirty="0"/>
          </a:p>
        </p:txBody>
      </p:sp>
    </p:spTree>
    <p:extLst>
      <p:ext uri="{BB962C8B-B14F-4D97-AF65-F5344CB8AC3E}">
        <p14:creationId xmlns:p14="http://schemas.microsoft.com/office/powerpoint/2010/main" val="1932840756"/>
      </p:ext>
    </p:extLst>
  </p:cSld>
  <p:clrMapOvr>
    <a:masterClrMapping/>
  </p:clrMapOvr>
  <p:transition>
    <p:fade/>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592744"/>
          </a:xfrm>
        </p:spPr>
        <p:txBody>
          <a:bodyPr/>
          <a:lstStyle/>
          <a:p>
            <a:endParaRPr lang="en-US" sz="11500" dirty="0"/>
          </a:p>
        </p:txBody>
      </p:sp>
      <p:sp>
        <p:nvSpPr>
          <p:cNvPr id="3" name="Text Placeholder 2"/>
          <p:cNvSpPr>
            <a:spLocks noGrp="1"/>
          </p:cNvSpPr>
          <p:nvPr>
            <p:ph type="body" sz="quarter" idx="10"/>
          </p:nvPr>
        </p:nvSpPr>
        <p:spPr>
          <a:xfrm>
            <a:off x="381000" y="824198"/>
            <a:ext cx="8382000" cy="5720027"/>
          </a:xfrm>
        </p:spPr>
        <p:txBody>
          <a:bodyPr>
            <a:normAutofit/>
          </a:bodyPr>
          <a:lstStyle/>
          <a:p>
            <a:pPr marL="0" indent="0">
              <a:buNone/>
            </a:pPr>
            <a:r>
              <a:rPr lang="en-US" sz="41300" dirty="0" smtClean="0">
                <a:effectLst>
                  <a:outerShdw blurRad="38100" dist="38100" dir="2700000" algn="tl">
                    <a:srgbClr val="000000">
                      <a:alpha val="43137"/>
                    </a:srgbClr>
                  </a:outerShdw>
                </a:effectLst>
              </a:rPr>
              <a:t>so</a:t>
            </a:r>
            <a:endParaRPr lang="en-US" sz="413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176979956"/>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592744"/>
          </a:xfrm>
        </p:spPr>
        <p:txBody>
          <a:bodyPr/>
          <a:lstStyle/>
          <a:p>
            <a:endParaRPr lang="en-US" sz="11500" dirty="0"/>
          </a:p>
        </p:txBody>
      </p:sp>
      <p:sp>
        <p:nvSpPr>
          <p:cNvPr id="3" name="Text Placeholder 2"/>
          <p:cNvSpPr>
            <a:spLocks noGrp="1"/>
          </p:cNvSpPr>
          <p:nvPr>
            <p:ph type="body" sz="quarter" idx="10"/>
          </p:nvPr>
        </p:nvSpPr>
        <p:spPr>
          <a:xfrm>
            <a:off x="381000" y="824198"/>
            <a:ext cx="8382000" cy="3822585"/>
          </a:xfrm>
        </p:spPr>
        <p:txBody>
          <a:bodyPr>
            <a:normAutofit/>
          </a:bodyPr>
          <a:lstStyle/>
          <a:p>
            <a:pPr marL="0" indent="0">
              <a:buNone/>
            </a:pPr>
            <a:r>
              <a:rPr lang="en-US" sz="13800" dirty="0">
                <a:effectLst>
                  <a:outerShdw blurRad="38100" dist="38100" dir="2700000" algn="tl">
                    <a:srgbClr val="000000">
                      <a:alpha val="43137"/>
                    </a:srgbClr>
                  </a:outerShdw>
                </a:effectLst>
              </a:rPr>
              <a:t>t</a:t>
            </a:r>
            <a:r>
              <a:rPr lang="en-US" sz="13800" smtClean="0">
                <a:effectLst>
                  <a:outerShdw blurRad="38100" dist="38100" dir="2700000" algn="tl">
                    <a:srgbClr val="000000">
                      <a:alpha val="43137"/>
                    </a:srgbClr>
                  </a:outerShdw>
                </a:effectLst>
              </a:rPr>
              <a:t>o </a:t>
            </a:r>
            <a:r>
              <a:rPr lang="en-US" sz="13800" dirty="0" smtClean="0">
                <a:effectLst>
                  <a:outerShdw blurRad="38100" dist="38100" dir="2700000" algn="tl">
                    <a:srgbClr val="000000">
                      <a:alpha val="43137"/>
                    </a:srgbClr>
                  </a:outerShdw>
                </a:effectLst>
              </a:rPr>
              <a:t>not like (to do)</a:t>
            </a:r>
            <a:endParaRPr lang="en-US" sz="138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664397255"/>
      </p:ext>
    </p:extLst>
  </p:cSld>
  <p:clrMapOvr>
    <a:masterClrMapping/>
  </p:clrMapOvr>
  <p:transition>
    <p:fade/>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4764381"/>
          </a:xfrm>
        </p:spPr>
        <p:txBody>
          <a:bodyPr/>
          <a:lstStyle/>
          <a:p>
            <a:r>
              <a:rPr lang="en-US" sz="34400" b="1" dirty="0" err="1" smtClean="0"/>
              <a:t>sehr</a:t>
            </a:r>
            <a:endParaRPr lang="en-US" sz="34400" b="1" dirty="0"/>
          </a:p>
        </p:txBody>
      </p:sp>
      <p:sp>
        <p:nvSpPr>
          <p:cNvPr id="3" name="Text Placeholder 2"/>
          <p:cNvSpPr>
            <a:spLocks noGrp="1"/>
          </p:cNvSpPr>
          <p:nvPr>
            <p:ph type="body" sz="quarter" idx="10"/>
          </p:nvPr>
        </p:nvSpPr>
        <p:spPr>
          <a:xfrm flipV="1">
            <a:off x="381000" y="5486400"/>
            <a:ext cx="8382000" cy="76200"/>
          </a:xfrm>
        </p:spPr>
        <p:txBody>
          <a:bodyPr>
            <a:normAutofit fontScale="25000" lnSpcReduction="20000"/>
          </a:bodyPr>
          <a:lstStyle/>
          <a:p>
            <a:pPr marL="0" indent="0">
              <a:buNone/>
            </a:pPr>
            <a:endParaRPr lang="en-US" dirty="0"/>
          </a:p>
        </p:txBody>
      </p:sp>
    </p:spTree>
    <p:extLst>
      <p:ext uri="{BB962C8B-B14F-4D97-AF65-F5344CB8AC3E}">
        <p14:creationId xmlns:p14="http://schemas.microsoft.com/office/powerpoint/2010/main" val="4173055078"/>
      </p:ext>
    </p:extLst>
  </p:cSld>
  <p:clrMapOvr>
    <a:masterClrMapping/>
  </p:clrMapOvr>
  <p:transition>
    <p:fade/>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592744"/>
          </a:xfrm>
        </p:spPr>
        <p:txBody>
          <a:bodyPr/>
          <a:lstStyle/>
          <a:p>
            <a:endParaRPr lang="en-US" sz="11500" dirty="0"/>
          </a:p>
        </p:txBody>
      </p:sp>
      <p:sp>
        <p:nvSpPr>
          <p:cNvPr id="3" name="Text Placeholder 2"/>
          <p:cNvSpPr>
            <a:spLocks noGrp="1"/>
          </p:cNvSpPr>
          <p:nvPr>
            <p:ph type="body" sz="quarter" idx="10"/>
          </p:nvPr>
        </p:nvSpPr>
        <p:spPr>
          <a:xfrm>
            <a:off x="381000" y="228600"/>
            <a:ext cx="8382000" cy="4764381"/>
          </a:xfrm>
        </p:spPr>
        <p:txBody>
          <a:bodyPr>
            <a:normAutofit/>
          </a:bodyPr>
          <a:lstStyle/>
          <a:p>
            <a:pPr marL="0" indent="0">
              <a:buNone/>
            </a:pPr>
            <a:r>
              <a:rPr lang="en-US" sz="34400" b="1" dirty="0" smtClean="0">
                <a:effectLst>
                  <a:outerShdw blurRad="38100" dist="38100" dir="2700000" algn="tl">
                    <a:srgbClr val="000000">
                      <a:alpha val="43137"/>
                    </a:srgbClr>
                  </a:outerShdw>
                </a:effectLst>
              </a:rPr>
              <a:t>very</a:t>
            </a:r>
            <a:endParaRPr lang="en-US" sz="34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241686927"/>
      </p:ext>
    </p:extLst>
  </p:cSld>
  <p:clrMapOvr>
    <a:masterClrMapping/>
  </p:clrMapOvr>
  <p:transition>
    <p:fade/>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5512278"/>
          </a:xfrm>
        </p:spPr>
        <p:txBody>
          <a:bodyPr/>
          <a:lstStyle/>
          <a:p>
            <a:r>
              <a:rPr lang="en-US" sz="19900" dirty="0" smtClean="0"/>
              <a:t>Sag mal, . . .</a:t>
            </a:r>
            <a:endParaRPr lang="en-US" sz="19900" dirty="0"/>
          </a:p>
        </p:txBody>
      </p:sp>
      <p:sp>
        <p:nvSpPr>
          <p:cNvPr id="3" name="Text Placeholder 2"/>
          <p:cNvSpPr>
            <a:spLocks noGrp="1"/>
          </p:cNvSpPr>
          <p:nvPr>
            <p:ph type="body" sz="quarter" idx="10"/>
          </p:nvPr>
        </p:nvSpPr>
        <p:spPr>
          <a:xfrm flipV="1">
            <a:off x="381000" y="5486400"/>
            <a:ext cx="8382000" cy="76200"/>
          </a:xfrm>
        </p:spPr>
        <p:txBody>
          <a:bodyPr>
            <a:normAutofit fontScale="25000" lnSpcReduction="20000"/>
          </a:bodyPr>
          <a:lstStyle/>
          <a:p>
            <a:pPr marL="0" indent="0">
              <a:buNone/>
            </a:pPr>
            <a:endParaRPr lang="en-US" dirty="0"/>
          </a:p>
        </p:txBody>
      </p:sp>
    </p:spTree>
    <p:extLst>
      <p:ext uri="{BB962C8B-B14F-4D97-AF65-F5344CB8AC3E}">
        <p14:creationId xmlns:p14="http://schemas.microsoft.com/office/powerpoint/2010/main" val="4055006119"/>
      </p:ext>
    </p:extLst>
  </p:cSld>
  <p:clrMapOvr>
    <a:masterClrMapping/>
  </p:clrMapOvr>
  <p:transition>
    <p:fade/>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592744"/>
          </a:xfrm>
        </p:spPr>
        <p:txBody>
          <a:bodyPr/>
          <a:lstStyle/>
          <a:p>
            <a:endParaRPr lang="en-US" sz="11500" dirty="0"/>
          </a:p>
        </p:txBody>
      </p:sp>
      <p:sp>
        <p:nvSpPr>
          <p:cNvPr id="3" name="Text Placeholder 2"/>
          <p:cNvSpPr>
            <a:spLocks noGrp="1"/>
          </p:cNvSpPr>
          <p:nvPr>
            <p:ph type="body" sz="quarter" idx="10"/>
          </p:nvPr>
        </p:nvSpPr>
        <p:spPr>
          <a:xfrm>
            <a:off x="381000" y="824198"/>
            <a:ext cx="8382000" cy="2756139"/>
          </a:xfrm>
        </p:spPr>
        <p:txBody>
          <a:bodyPr>
            <a:normAutofit/>
          </a:bodyPr>
          <a:lstStyle/>
          <a:p>
            <a:pPr marL="0" indent="0">
              <a:buNone/>
            </a:pPr>
            <a:r>
              <a:rPr lang="en-US" sz="19900" dirty="0" smtClean="0">
                <a:effectLst>
                  <a:outerShdw blurRad="38100" dist="38100" dir="2700000" algn="tl">
                    <a:srgbClr val="000000">
                      <a:alpha val="43137"/>
                    </a:srgbClr>
                  </a:outerShdw>
                </a:effectLst>
              </a:rPr>
              <a:t>Say, . . .</a:t>
            </a:r>
            <a:endParaRPr lang="en-US" sz="199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997071613"/>
      </p:ext>
    </p:extLst>
  </p:cSld>
  <p:clrMapOvr>
    <a:masterClrMapping/>
  </p:clrMapOvr>
  <p:transition>
    <p:fade/>
  </p:transition>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3310137"/>
          </a:xfrm>
        </p:spPr>
        <p:txBody>
          <a:bodyPr/>
          <a:lstStyle/>
          <a:p>
            <a:r>
              <a:rPr lang="en-US" sz="23900" dirty="0" err="1" smtClean="0"/>
              <a:t>Tja</a:t>
            </a:r>
            <a:r>
              <a:rPr lang="en-US" sz="23900" dirty="0" smtClean="0"/>
              <a:t> . . .</a:t>
            </a:r>
            <a:endParaRPr lang="en-US" sz="23900" dirty="0"/>
          </a:p>
        </p:txBody>
      </p:sp>
      <p:sp>
        <p:nvSpPr>
          <p:cNvPr id="3" name="Text Placeholder 2"/>
          <p:cNvSpPr>
            <a:spLocks noGrp="1"/>
          </p:cNvSpPr>
          <p:nvPr>
            <p:ph type="body" sz="quarter" idx="10"/>
          </p:nvPr>
        </p:nvSpPr>
        <p:spPr>
          <a:xfrm flipV="1">
            <a:off x="381000" y="5486400"/>
            <a:ext cx="8382000" cy="76200"/>
          </a:xfrm>
        </p:spPr>
        <p:txBody>
          <a:bodyPr>
            <a:normAutofit fontScale="25000" lnSpcReduction="20000"/>
          </a:bodyPr>
          <a:lstStyle/>
          <a:p>
            <a:pPr marL="0" indent="0">
              <a:buNone/>
            </a:pPr>
            <a:endParaRPr lang="en-US" dirty="0"/>
          </a:p>
        </p:txBody>
      </p:sp>
    </p:spTree>
    <p:extLst>
      <p:ext uri="{BB962C8B-B14F-4D97-AF65-F5344CB8AC3E}">
        <p14:creationId xmlns:p14="http://schemas.microsoft.com/office/powerpoint/2010/main" val="1901519354"/>
      </p:ext>
    </p:extLst>
  </p:cSld>
  <p:clrMapOvr>
    <a:masterClrMapping/>
  </p:clrMapOvr>
  <p:transition>
    <p:fade/>
  </p:transition>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592744"/>
          </a:xfrm>
        </p:spPr>
        <p:txBody>
          <a:bodyPr/>
          <a:lstStyle/>
          <a:p>
            <a:endParaRPr lang="en-US" sz="11500" dirty="0"/>
          </a:p>
        </p:txBody>
      </p:sp>
      <p:sp>
        <p:nvSpPr>
          <p:cNvPr id="3" name="Text Placeholder 2"/>
          <p:cNvSpPr>
            <a:spLocks noGrp="1"/>
          </p:cNvSpPr>
          <p:nvPr>
            <p:ph type="body" sz="quarter" idx="10"/>
          </p:nvPr>
        </p:nvSpPr>
        <p:spPr>
          <a:xfrm>
            <a:off x="381000" y="824198"/>
            <a:ext cx="8382000" cy="2756139"/>
          </a:xfrm>
        </p:spPr>
        <p:txBody>
          <a:bodyPr>
            <a:normAutofit/>
          </a:bodyPr>
          <a:lstStyle/>
          <a:p>
            <a:pPr marL="0" indent="0">
              <a:buNone/>
            </a:pPr>
            <a:r>
              <a:rPr lang="en-US" sz="19900" dirty="0" err="1" smtClean="0">
                <a:effectLst>
                  <a:outerShdw blurRad="38100" dist="38100" dir="2700000" algn="tl">
                    <a:srgbClr val="000000">
                      <a:alpha val="43137"/>
                    </a:srgbClr>
                  </a:outerShdw>
                </a:effectLst>
              </a:rPr>
              <a:t>Hm</a:t>
            </a:r>
            <a:r>
              <a:rPr lang="en-US" sz="19900" dirty="0" smtClean="0">
                <a:effectLst>
                  <a:outerShdw blurRad="38100" dist="38100" dir="2700000" algn="tl">
                    <a:srgbClr val="000000">
                      <a:alpha val="43137"/>
                    </a:srgbClr>
                  </a:outerShdw>
                </a:effectLst>
              </a:rPr>
              <a:t> . . .</a:t>
            </a:r>
            <a:endParaRPr lang="en-US" sz="199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847471719"/>
      </p:ext>
    </p:extLst>
  </p:cSld>
  <p:clrMapOvr>
    <a:masterClrMapping/>
  </p:clrMapOvr>
  <p:transition>
    <p:fade/>
  </p:transition>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2299091"/>
          </a:xfrm>
        </p:spPr>
        <p:txBody>
          <a:bodyPr/>
          <a:lstStyle/>
          <a:p>
            <a:r>
              <a:rPr lang="en-US" sz="16600" dirty="0" err="1" smtClean="0"/>
              <a:t>schreiben</a:t>
            </a:r>
            <a:endParaRPr lang="en-US" sz="16600" dirty="0"/>
          </a:p>
        </p:txBody>
      </p:sp>
      <p:sp>
        <p:nvSpPr>
          <p:cNvPr id="3" name="Text Placeholder 2"/>
          <p:cNvSpPr>
            <a:spLocks noGrp="1"/>
          </p:cNvSpPr>
          <p:nvPr>
            <p:ph type="body" sz="quarter" idx="10"/>
          </p:nvPr>
        </p:nvSpPr>
        <p:spPr>
          <a:xfrm flipV="1">
            <a:off x="381000" y="5486400"/>
            <a:ext cx="8382000" cy="76200"/>
          </a:xfrm>
        </p:spPr>
        <p:txBody>
          <a:bodyPr>
            <a:normAutofit fontScale="25000" lnSpcReduction="20000"/>
          </a:bodyPr>
          <a:lstStyle/>
          <a:p>
            <a:pPr marL="0" indent="0">
              <a:buNone/>
            </a:pPr>
            <a:endParaRPr lang="en-US" dirty="0"/>
          </a:p>
        </p:txBody>
      </p:sp>
    </p:spTree>
    <p:extLst>
      <p:ext uri="{BB962C8B-B14F-4D97-AF65-F5344CB8AC3E}">
        <p14:creationId xmlns:p14="http://schemas.microsoft.com/office/powerpoint/2010/main" val="2965623572"/>
      </p:ext>
    </p:extLst>
  </p:cSld>
  <p:clrMapOvr>
    <a:masterClrMapping/>
  </p:clrMapOvr>
  <p:transition>
    <p:fade/>
  </p:transition>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592744"/>
          </a:xfrm>
        </p:spPr>
        <p:txBody>
          <a:bodyPr/>
          <a:lstStyle/>
          <a:p>
            <a:endParaRPr lang="en-US" sz="11500" dirty="0"/>
          </a:p>
        </p:txBody>
      </p:sp>
      <p:sp>
        <p:nvSpPr>
          <p:cNvPr id="3" name="Text Placeholder 2"/>
          <p:cNvSpPr>
            <a:spLocks noGrp="1"/>
          </p:cNvSpPr>
          <p:nvPr>
            <p:ph type="body" sz="quarter" idx="10"/>
          </p:nvPr>
        </p:nvSpPr>
        <p:spPr>
          <a:xfrm>
            <a:off x="381000" y="824198"/>
            <a:ext cx="8382000" cy="2756139"/>
          </a:xfrm>
        </p:spPr>
        <p:txBody>
          <a:bodyPr>
            <a:normAutofit/>
          </a:bodyPr>
          <a:lstStyle/>
          <a:p>
            <a:pPr marL="0" indent="0">
              <a:buNone/>
            </a:pPr>
            <a:r>
              <a:rPr lang="en-US" sz="19900" dirty="0">
                <a:effectLst>
                  <a:outerShdw blurRad="38100" dist="38100" dir="2700000" algn="tl">
                    <a:srgbClr val="000000">
                      <a:alpha val="43137"/>
                    </a:srgbClr>
                  </a:outerShdw>
                </a:effectLst>
              </a:rPr>
              <a:t>t</a:t>
            </a:r>
            <a:r>
              <a:rPr lang="en-US" sz="19900" dirty="0" smtClean="0">
                <a:effectLst>
                  <a:outerShdw blurRad="38100" dist="38100" dir="2700000" algn="tl">
                    <a:srgbClr val="000000">
                      <a:alpha val="43137"/>
                    </a:srgbClr>
                  </a:outerShdw>
                </a:effectLst>
              </a:rPr>
              <a:t>o write</a:t>
            </a:r>
            <a:endParaRPr lang="en-US" sz="199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096190964"/>
      </p:ext>
    </p:extLst>
  </p:cSld>
  <p:clrMapOvr>
    <a:masterClrMapping/>
  </p:clrMapOvr>
  <p:transition>
    <p:fade/>
  </p:transition>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3185487"/>
          </a:xfrm>
        </p:spPr>
        <p:txBody>
          <a:bodyPr/>
          <a:lstStyle/>
          <a:p>
            <a:r>
              <a:rPr lang="en-US" sz="11500" dirty="0" err="1" smtClean="0"/>
              <a:t>Ich</a:t>
            </a:r>
            <a:r>
              <a:rPr lang="en-US" sz="11500" dirty="0" smtClean="0"/>
              <a:t> </a:t>
            </a:r>
            <a:r>
              <a:rPr lang="en-US" sz="11500" dirty="0" err="1" smtClean="0"/>
              <a:t>gehe</a:t>
            </a:r>
            <a:r>
              <a:rPr lang="en-US" sz="11500" dirty="0" smtClean="0"/>
              <a:t> </a:t>
            </a:r>
            <a:r>
              <a:rPr lang="en-US" sz="11500" dirty="0" err="1" smtClean="0"/>
              <a:t>schwimmen</a:t>
            </a:r>
            <a:r>
              <a:rPr lang="en-US" sz="11500" dirty="0" smtClean="0"/>
              <a:t>. </a:t>
            </a:r>
            <a:endParaRPr lang="en-US" sz="11500" dirty="0"/>
          </a:p>
        </p:txBody>
      </p:sp>
      <p:sp>
        <p:nvSpPr>
          <p:cNvPr id="3" name="Text Placeholder 2"/>
          <p:cNvSpPr>
            <a:spLocks noGrp="1"/>
          </p:cNvSpPr>
          <p:nvPr>
            <p:ph type="body" sz="quarter" idx="10"/>
          </p:nvPr>
        </p:nvSpPr>
        <p:spPr>
          <a:xfrm flipV="1">
            <a:off x="381000" y="5486400"/>
            <a:ext cx="8382000" cy="76200"/>
          </a:xfrm>
        </p:spPr>
        <p:txBody>
          <a:bodyPr>
            <a:normAutofit fontScale="25000" lnSpcReduction="20000"/>
          </a:bodyPr>
          <a:lstStyle/>
          <a:p>
            <a:pPr marL="0" indent="0">
              <a:buNone/>
            </a:pPr>
            <a:endParaRPr lang="en-US" dirty="0"/>
          </a:p>
        </p:txBody>
      </p:sp>
    </p:spTree>
    <p:extLst>
      <p:ext uri="{BB962C8B-B14F-4D97-AF65-F5344CB8AC3E}">
        <p14:creationId xmlns:p14="http://schemas.microsoft.com/office/powerpoint/2010/main" val="2007603777"/>
      </p:ext>
    </p:extLst>
  </p:cSld>
  <p:clrMapOvr>
    <a:masterClrMapping/>
  </p:clrMapOvr>
  <p:transition>
    <p:fade/>
  </p:transition>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592744"/>
          </a:xfrm>
        </p:spPr>
        <p:txBody>
          <a:bodyPr/>
          <a:lstStyle/>
          <a:p>
            <a:endParaRPr lang="en-US" sz="11500" dirty="0"/>
          </a:p>
        </p:txBody>
      </p:sp>
      <p:sp>
        <p:nvSpPr>
          <p:cNvPr id="3" name="Text Placeholder 2"/>
          <p:cNvSpPr>
            <a:spLocks noGrp="1"/>
          </p:cNvSpPr>
          <p:nvPr>
            <p:ph type="body" sz="quarter" idx="10"/>
          </p:nvPr>
        </p:nvSpPr>
        <p:spPr>
          <a:xfrm>
            <a:off x="381000" y="824198"/>
            <a:ext cx="8382000" cy="3822585"/>
          </a:xfrm>
        </p:spPr>
        <p:txBody>
          <a:bodyPr>
            <a:normAutofit/>
          </a:bodyPr>
          <a:lstStyle/>
          <a:p>
            <a:pPr marL="0" indent="0">
              <a:buNone/>
            </a:pPr>
            <a:r>
              <a:rPr lang="en-US" sz="13800" dirty="0" smtClean="0">
                <a:effectLst>
                  <a:outerShdw blurRad="38100" dist="38100" dir="2700000" algn="tl">
                    <a:srgbClr val="000000">
                      <a:alpha val="43137"/>
                    </a:srgbClr>
                  </a:outerShdw>
                </a:effectLst>
              </a:rPr>
              <a:t>I go swimming.</a:t>
            </a:r>
            <a:endParaRPr lang="en-US" sz="138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945997162"/>
      </p:ext>
    </p:extLst>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5512278"/>
          </a:xfrm>
        </p:spPr>
        <p:txBody>
          <a:bodyPr/>
          <a:lstStyle/>
          <a:p>
            <a:r>
              <a:rPr lang="en-US" sz="19900" dirty="0" err="1" smtClean="0"/>
              <a:t>nicht</a:t>
            </a:r>
            <a:r>
              <a:rPr lang="en-US" sz="19900" dirty="0" smtClean="0"/>
              <a:t> so </a:t>
            </a:r>
            <a:r>
              <a:rPr lang="en-US" sz="19900" dirty="0" err="1" smtClean="0"/>
              <a:t>gern</a:t>
            </a:r>
            <a:endParaRPr lang="en-US" sz="19900" dirty="0"/>
          </a:p>
        </p:txBody>
      </p:sp>
      <p:sp>
        <p:nvSpPr>
          <p:cNvPr id="3" name="Text Placeholder 2"/>
          <p:cNvSpPr>
            <a:spLocks noGrp="1"/>
          </p:cNvSpPr>
          <p:nvPr>
            <p:ph type="body" sz="quarter" idx="10"/>
          </p:nvPr>
        </p:nvSpPr>
        <p:spPr>
          <a:xfrm flipV="1">
            <a:off x="381000" y="5486400"/>
            <a:ext cx="8382000" cy="76200"/>
          </a:xfrm>
        </p:spPr>
        <p:txBody>
          <a:bodyPr>
            <a:normAutofit fontScale="25000" lnSpcReduction="20000"/>
          </a:bodyPr>
          <a:lstStyle/>
          <a:p>
            <a:pPr marL="0" indent="0">
              <a:buNone/>
            </a:pPr>
            <a:endParaRPr lang="en-US" dirty="0"/>
          </a:p>
        </p:txBody>
      </p:sp>
    </p:spTree>
    <p:extLst>
      <p:ext uri="{BB962C8B-B14F-4D97-AF65-F5344CB8AC3E}">
        <p14:creationId xmlns:p14="http://schemas.microsoft.com/office/powerpoint/2010/main" val="4142239854"/>
      </p:ext>
    </p:extLst>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592744"/>
          </a:xfrm>
        </p:spPr>
        <p:txBody>
          <a:bodyPr/>
          <a:lstStyle/>
          <a:p>
            <a:endParaRPr lang="en-US" sz="11500" dirty="0"/>
          </a:p>
        </p:txBody>
      </p:sp>
      <p:sp>
        <p:nvSpPr>
          <p:cNvPr id="3" name="Text Placeholder 2"/>
          <p:cNvSpPr>
            <a:spLocks noGrp="1"/>
          </p:cNvSpPr>
          <p:nvPr>
            <p:ph type="body" sz="quarter" idx="10"/>
          </p:nvPr>
        </p:nvSpPr>
        <p:spPr>
          <a:xfrm>
            <a:off x="381000" y="824198"/>
            <a:ext cx="8382000" cy="3822585"/>
          </a:xfrm>
        </p:spPr>
        <p:txBody>
          <a:bodyPr>
            <a:normAutofit/>
          </a:bodyPr>
          <a:lstStyle/>
          <a:p>
            <a:pPr marL="0" indent="0">
              <a:buNone/>
            </a:pPr>
            <a:r>
              <a:rPr lang="en-US" sz="13800" dirty="0" smtClean="0">
                <a:effectLst>
                  <a:outerShdw blurRad="38100" dist="38100" dir="2700000" algn="tl">
                    <a:srgbClr val="000000">
                      <a:alpha val="43137"/>
                    </a:srgbClr>
                  </a:outerShdw>
                </a:effectLst>
              </a:rPr>
              <a:t>not to like very much</a:t>
            </a:r>
            <a:endParaRPr lang="en-US" sz="138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407998306"/>
      </p:ext>
    </p:extLst>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3185487"/>
          </a:xfrm>
        </p:spPr>
        <p:txBody>
          <a:bodyPr/>
          <a:lstStyle/>
          <a:p>
            <a:r>
              <a:rPr lang="en-US" sz="11500" dirty="0" err="1" smtClean="0"/>
              <a:t>Briefmarken</a:t>
            </a:r>
            <a:r>
              <a:rPr lang="en-US" sz="11500" dirty="0" smtClean="0"/>
              <a:t> </a:t>
            </a:r>
            <a:r>
              <a:rPr lang="en-US" sz="11500" dirty="0" err="1" smtClean="0"/>
              <a:t>sammeln</a:t>
            </a:r>
            <a:endParaRPr lang="en-US" sz="11500" dirty="0"/>
          </a:p>
        </p:txBody>
      </p:sp>
      <p:sp>
        <p:nvSpPr>
          <p:cNvPr id="3" name="Text Placeholder 2"/>
          <p:cNvSpPr>
            <a:spLocks noGrp="1"/>
          </p:cNvSpPr>
          <p:nvPr>
            <p:ph type="body" sz="quarter" idx="10"/>
          </p:nvPr>
        </p:nvSpPr>
        <p:spPr>
          <a:xfrm flipV="1">
            <a:off x="381000" y="5486400"/>
            <a:ext cx="8382000" cy="76200"/>
          </a:xfrm>
        </p:spPr>
        <p:txBody>
          <a:bodyPr>
            <a:normAutofit fontScale="25000" lnSpcReduction="20000"/>
          </a:bodyPr>
          <a:lstStyle/>
          <a:p>
            <a:pPr marL="0" indent="0">
              <a:buNone/>
            </a:pPr>
            <a:endParaRPr lang="en-US" dirty="0"/>
          </a:p>
        </p:txBody>
      </p:sp>
    </p:spTree>
    <p:extLst>
      <p:ext uri="{BB962C8B-B14F-4D97-AF65-F5344CB8AC3E}">
        <p14:creationId xmlns:p14="http://schemas.microsoft.com/office/powerpoint/2010/main" val="1009836830"/>
      </p:ext>
    </p:extLst>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592744"/>
          </a:xfrm>
        </p:spPr>
        <p:txBody>
          <a:bodyPr/>
          <a:lstStyle/>
          <a:p>
            <a:endParaRPr lang="en-US" sz="11500" dirty="0"/>
          </a:p>
        </p:txBody>
      </p:sp>
      <p:sp>
        <p:nvSpPr>
          <p:cNvPr id="3" name="Text Placeholder 2"/>
          <p:cNvSpPr>
            <a:spLocks noGrp="1"/>
          </p:cNvSpPr>
          <p:nvPr>
            <p:ph type="body" sz="quarter" idx="10"/>
          </p:nvPr>
        </p:nvSpPr>
        <p:spPr>
          <a:xfrm>
            <a:off x="381000" y="824198"/>
            <a:ext cx="8382000" cy="4598182"/>
          </a:xfrm>
        </p:spPr>
        <p:txBody>
          <a:bodyPr>
            <a:normAutofit/>
          </a:bodyPr>
          <a:lstStyle/>
          <a:p>
            <a:pPr marL="0" indent="0">
              <a:buNone/>
            </a:pPr>
            <a:r>
              <a:rPr lang="en-US" sz="16600" dirty="0">
                <a:effectLst>
                  <a:outerShdw blurRad="38100" dist="38100" dir="2700000" algn="tl">
                    <a:srgbClr val="000000">
                      <a:alpha val="43137"/>
                    </a:srgbClr>
                  </a:outerShdw>
                </a:effectLst>
              </a:rPr>
              <a:t>t</a:t>
            </a:r>
            <a:r>
              <a:rPr lang="en-US" sz="16600" dirty="0" smtClean="0">
                <a:effectLst>
                  <a:outerShdw blurRad="38100" dist="38100" dir="2700000" algn="tl">
                    <a:srgbClr val="000000">
                      <a:alpha val="43137"/>
                    </a:srgbClr>
                  </a:outerShdw>
                </a:effectLst>
              </a:rPr>
              <a:t>o collect stamps</a:t>
            </a:r>
            <a:endParaRPr lang="en-US" sz="166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739541992"/>
      </p:ext>
    </p:extLst>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1_Light and shadow PURPLE Segoe">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62C9EEB8-2640-4EFD-A7EF-4C07F556205F}">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1_Light and shadow PURPLE Segoe</Template>
  <TotalTime>103</TotalTime>
  <Words>252</Words>
  <Application>Microsoft Office PowerPoint</Application>
  <PresentationFormat>On-screen Show (4:3)</PresentationFormat>
  <Paragraphs>64</Paragraphs>
  <Slides>59</Slides>
  <Notes>1</Notes>
  <HiddenSlides>0</HiddenSlides>
  <MMClips>0</MMClips>
  <ScaleCrop>false</ScaleCrop>
  <HeadingPairs>
    <vt:vector size="4" baseType="variant">
      <vt:variant>
        <vt:lpstr>Theme</vt:lpstr>
      </vt:variant>
      <vt:variant>
        <vt:i4>2</vt:i4>
      </vt:variant>
      <vt:variant>
        <vt:lpstr>Slide Titles</vt:lpstr>
      </vt:variant>
      <vt:variant>
        <vt:i4>59</vt:i4>
      </vt:variant>
    </vt:vector>
  </HeadingPairs>
  <TitlesOfParts>
    <vt:vector size="61" baseType="lpstr">
      <vt:lpstr>1_Light and shadow PURPLE Segoe</vt:lpstr>
      <vt:lpstr>White with Courier font for code slides</vt:lpstr>
      <vt:lpstr>Kapitel 2-Stufe 2 Expressing Likes and Dislikes</vt:lpstr>
      <vt:lpstr>gern (machen)</vt:lpstr>
      <vt:lpstr>PowerPoint Presentation</vt:lpstr>
      <vt:lpstr>nicht gern (machen)</vt:lpstr>
      <vt:lpstr>PowerPoint Presentation</vt:lpstr>
      <vt:lpstr>nicht so gern</vt:lpstr>
      <vt:lpstr>PowerPoint Presentation</vt:lpstr>
      <vt:lpstr>Briefmarken sammeln</vt:lpstr>
      <vt:lpstr>PowerPoint Presentation</vt:lpstr>
      <vt:lpstr>Comics sammeln</vt:lpstr>
      <vt:lpstr>PowerPoint Presentation</vt:lpstr>
      <vt:lpstr>Freunde besuchen</vt:lpstr>
      <vt:lpstr>PowerPoint Presentation</vt:lpstr>
      <vt:lpstr>Fernsehen schauen</vt:lpstr>
      <vt:lpstr>PowerPoint Presentation</vt:lpstr>
      <vt:lpstr>Musik hören</vt:lpstr>
      <vt:lpstr>PowerPoint Presentation</vt:lpstr>
      <vt:lpstr>zeichnen</vt:lpstr>
      <vt:lpstr>PowerPoint Presentation</vt:lpstr>
      <vt:lpstr>basteln</vt:lpstr>
      <vt:lpstr>PowerPoint Presentation</vt:lpstr>
      <vt:lpstr>schwimmen</vt:lpstr>
      <vt:lpstr>PowerPoint Presentation</vt:lpstr>
      <vt:lpstr>tanzen</vt:lpstr>
      <vt:lpstr>PowerPoint Presentation</vt:lpstr>
      <vt:lpstr>wandern</vt:lpstr>
      <vt:lpstr>PowerPoint Presentation</vt:lpstr>
      <vt:lpstr>Spielen Sie Tennis, Herr Meyer?</vt:lpstr>
      <vt:lpstr>PowerPoint Presentation</vt:lpstr>
      <vt:lpstr>ich</vt:lpstr>
      <vt:lpstr>PowerPoint Presentation</vt:lpstr>
      <vt:lpstr>wir</vt:lpstr>
      <vt:lpstr>PowerPoint Presentation</vt:lpstr>
      <vt:lpstr>du</vt:lpstr>
      <vt:lpstr>PowerPoint Presentation</vt:lpstr>
      <vt:lpstr>ihr</vt:lpstr>
      <vt:lpstr>PowerPoint Presentation</vt:lpstr>
      <vt:lpstr>er</vt:lpstr>
      <vt:lpstr>PowerPoint Presentation</vt:lpstr>
      <vt:lpstr>sie</vt:lpstr>
      <vt:lpstr>PowerPoint Presentation</vt:lpstr>
      <vt:lpstr>es</vt:lpstr>
      <vt:lpstr>PowerPoint Presentation</vt:lpstr>
      <vt:lpstr>sie</vt:lpstr>
      <vt:lpstr>PowerPoint Presentation</vt:lpstr>
      <vt:lpstr>Sie</vt:lpstr>
      <vt:lpstr>PowerPoint Presentation</vt:lpstr>
      <vt:lpstr>so</vt:lpstr>
      <vt:lpstr>PowerPoint Presentation</vt:lpstr>
      <vt:lpstr>sehr</vt:lpstr>
      <vt:lpstr>PowerPoint Presentation</vt:lpstr>
      <vt:lpstr>Sag mal, . . .</vt:lpstr>
      <vt:lpstr>PowerPoint Presentation</vt:lpstr>
      <vt:lpstr>Tja . . .</vt:lpstr>
      <vt:lpstr>PowerPoint Presentation</vt:lpstr>
      <vt:lpstr>schreiben</vt:lpstr>
      <vt:lpstr>PowerPoint Presentation</vt:lpstr>
      <vt:lpstr>Ich gehe schwimmen. </vt:lpstr>
      <vt:lpstr>PowerPoint Presentation</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Kapitel 2-Stufe 2 Expressing Likes and Dislikes</dc:title>
  <dc:creator>Brigitta Post</dc:creator>
  <cp:lastModifiedBy>Brigitta Post</cp:lastModifiedBy>
  <cp:revision>18</cp:revision>
  <dcterms:created xsi:type="dcterms:W3CDTF">2015-05-27T13:41:08Z</dcterms:created>
  <dcterms:modified xsi:type="dcterms:W3CDTF">2017-06-13T15:26:48Z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TC102867539990</vt:lpwstr>
  </property>
</Properties>
</file>